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5" r:id="rId5"/>
    <p:sldId id="266" r:id="rId6"/>
    <p:sldId id="269" r:id="rId7"/>
    <p:sldId id="270" r:id="rId8"/>
    <p:sldId id="271" r:id="rId9"/>
    <p:sldId id="272" r:id="rId10"/>
    <p:sldId id="277" r:id="rId11"/>
    <p:sldId id="278" r:id="rId12"/>
    <p:sldId id="261" r:id="rId13"/>
    <p:sldId id="274" r:id="rId14"/>
    <p:sldId id="273" r:id="rId15"/>
    <p:sldId id="268" r:id="rId16"/>
    <p:sldId id="267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67F8-C5B6-41FB-8BF9-E562F9F492E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C5E5-00F4-4088-9051-0A079AB29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2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48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70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2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08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45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27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75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9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4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9413-FEE0-45F9-BD31-A63F5CEF9B6F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5C88-6AC3-4DD0-8050-2493F849D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26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anya\!!Старший воспитатель 2018 г\!!Квест по ПДД - МБДОУ 92 2018 г\ПДД Конкурс воспитателей 2018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8" y="714356"/>
            <a:ext cx="7953431" cy="596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1445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«Выбери дорожный знак»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62264" y="5517232"/>
            <a:ext cx="981174" cy="26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0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Tanya\!!Старший воспитатель 2018 г\!!Квест по ПДД - МБДОУ 92 2018 г\ПДД Конкурс воспитателей 2018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5" y="827725"/>
            <a:ext cx="6321152" cy="4744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5122" name="Picture 2" descr="G:\Tanya\!!Старший воспитатель 2018 г\!!Квест по ПДД - МБДОУ 92 2018 г\ПДД Конкурс воспитателей 2018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26" y="4797152"/>
            <a:ext cx="1430337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Tanya\!!Старший воспитатель 2018 г\!!Квест по ПДД - МБДОУ 92 2018 г\ПДД Конкурс воспитателей 2018\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40" y="2601913"/>
            <a:ext cx="1536700" cy="165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Tanya\!!Старший воспитатель 2018 г\!!Квест по ПДД - МБДОУ 92 2018 г\ПДД Конкурс воспитателей 2018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34" y="620688"/>
            <a:ext cx="1635125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8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148 L -0.69236 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75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844824"/>
            <a:ext cx="6048672" cy="309634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пути ребят – дорога,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 ездит быстро, много.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Светофора рядом нет,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дорожный даст совет.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Надо, чуть вперед пройти,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«Зебра» на пути.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«Пешеходный переход» –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двигаться вперед.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G:\Tanya\!!Старший воспитатель 2018 г\!!Квест по ПДД - МБДОУ 92 2018 г\ПДД Конкурс воспитателей 2018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3678237" cy="394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51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12290" name="Picture 2" descr="G:\Tanya\!!Старший воспитатель 2018 г\!!Квест по ПДД - МБДОУ 92 2018 г\ПДД Конкурс воспитателей 2018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" y="773415"/>
            <a:ext cx="7481887" cy="560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Tanya\!!Старший воспитатель 2018 г\!!Квест по ПДД - МБДОУ 92 2018 г\ПДД Конкурс воспитателей 2018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31" y="4888215"/>
            <a:ext cx="1576387" cy="148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Tanya\!!Старший воспитатель 2018 г\!!Квест по ПДД - МБДОУ 92 2018 г\ПДД Конкурс воспитателей 2018\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99" y="2913364"/>
            <a:ext cx="1517650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Tanya\!!Старший воспитатель 2018 г\!!Квест по ПДД - МБДОУ 92 2018 г\ПДД Конкурс воспитателей 2018\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2" y="668212"/>
            <a:ext cx="1352550" cy="183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12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58906 -0.4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1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75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переход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132718"/>
            <a:ext cx="5076056" cy="2952328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широкой улице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 от красок жмурятся.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машины: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Волги, лады, лимузины.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дорогу перейти,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ту сторону пройти?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поможет переход,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землею, что идет.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G:\Tanya\!!Старший воспитатель 2018 г\!!Квест по ПДД - МБДОУ 92 2018 г\ПДД Конкурс воспитателей 2018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6241"/>
            <a:ext cx="4268663" cy="403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3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05830"/>
            <a:ext cx="502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 светофора</a:t>
            </a:r>
            <a:endParaRPr lang="ru-RU" sz="3200" dirty="0"/>
          </a:p>
        </p:txBody>
      </p:sp>
      <p:pic>
        <p:nvPicPr>
          <p:cNvPr id="14338" name="Picture 2" descr="G:\Tanya\!!Старший воспитатель 2018 г\!!Квест по ПДД - МБДОУ 92 2018 г\ПДД Конкурс воспитателей 2018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4" y="790605"/>
            <a:ext cx="7277100" cy="5487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Tanya\!!Старший воспитатель 2018 г\!!Квест по ПДД - МБДОУ 92 2018 г\ПДД Конкурс воспитателей 2018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16" y="4005064"/>
            <a:ext cx="876300" cy="211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Tanya\!!Старший воспитатель 2018 г\!!Квест по ПДД - МБДОУ 92 2018 г\ПДД Конкурс воспитателей 2018\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41" y="692696"/>
            <a:ext cx="1187450" cy="240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79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28403 -0.5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75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Пешеходный светофор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676399"/>
            <a:ext cx="4860032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дорожки пешеходной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Интересный знак стоит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подсказывает точно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нам делать предстоит.</a:t>
            </a:r>
          </a:p>
          <a:p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светофоре - свет зелёный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нам -"Путь свободный,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Можешь смело ты идти".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с зелёным по пути.</a:t>
            </a:r>
          </a:p>
          <a:p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красный загорится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должны остановиться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всегда должно быть ясно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Спешить на красный-</a:t>
            </a:r>
            <a:b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опасно.</a:t>
            </a:r>
          </a:p>
        </p:txBody>
      </p:sp>
      <p:pic>
        <p:nvPicPr>
          <p:cNvPr id="15362" name="Picture 2" descr="G:\Tanya\!!Старший воспитатель 2018 г\!!Квест по ПДД - МБДОУ 92 2018 г\ПДД Конкурс воспитателей 2018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0428"/>
            <a:ext cx="3881437" cy="289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47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690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телефона</a:t>
            </a:r>
            <a:endParaRPr lang="ru-RU" sz="3200" dirty="0"/>
          </a:p>
        </p:txBody>
      </p:sp>
      <p:pic>
        <p:nvPicPr>
          <p:cNvPr id="8194" name="Picture 2" descr="G:\Tanya\!!Старший воспитатель 2018 г\!!Квест по ПДД - МБДОУ 92 2018 г\ПДД Конкурс воспитателей 2018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" y="5229200"/>
            <a:ext cx="2024063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Tanya\!!Старший воспитатель 2018 г\!!Квест по ПДД - МБДОУ 92 2018 г\ПДД Конкурс воспитателей 2018\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9" y="3691083"/>
            <a:ext cx="1965325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Tanya\!!Старший воспитатель 2018 г\!!Квест по ПДД - МБДОУ 92 2018 г\ПДД Конкурс воспитателей 2018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9" y="2329584"/>
            <a:ext cx="1849437" cy="105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Tanya\!!Старший воспитатель 2018 г\!!Квест по ПДД - МБДОУ 92 2018 г\ПДД Конкурс воспитателей 2018\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" y="676213"/>
            <a:ext cx="2208213" cy="111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Tanya\!!Старший воспитатель 2018 г\!!Квест по ПДД - МБДОУ 92 2018 г\ПДД Конкурс воспитателей 2018\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82" y="156739"/>
            <a:ext cx="1255713" cy="846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G:\Tanya\!!Старший воспитатель 2018 г\!!Квест по ПДД - МБДОУ 92 2018 г\ПДД Конкурс воспитателей 2018\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57" y="1263515"/>
            <a:ext cx="1878013" cy="62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:\Tanya\!!Старший воспитатель 2018 г\!!Квест по ПДД - МБДОУ 92 2018 г\ПДД Конкурс воспитателей 2018\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3" y="2712071"/>
            <a:ext cx="1906587" cy="661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G:\Tanya\!!Старший воспитатель 2018 г\!!Квест по ПДД - МБДОУ 92 2018 г\ПДД Конкурс воспитателей 2018\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3" y="4172764"/>
            <a:ext cx="1897063" cy="709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G:\Tanya\!!Старший воспитатель 2018 г\!!Квест по ПДД - МБДОУ 92 2018 г\ПДД Конкурс воспитателей 2018\4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44" y="5564955"/>
            <a:ext cx="1965325" cy="671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G:\Tanya\!!Старший воспитатель 2018 г\!!Квест по ПДД - МБДОУ 92 2018 г\ПДД Конкурс воспитателей 2018\4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80" y="4140175"/>
            <a:ext cx="1760537" cy="176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:\Tanya\!!Старший воспитатель 2018 г\!!Квест по ПДД - МБДОУ 92 2018 г\ПДД Конкурс воспитателей 2018\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8859"/>
            <a:ext cx="1566863" cy="124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62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50973 -0.4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0399 0.1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9149 -0.18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47101 0.42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469" y="958237"/>
            <a:ext cx="2952862" cy="494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0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2051" name="Picture 3" descr="G:\Tanya\!!Старший воспитатель 2018 г\!!Квест по ПДД - МБДОУ 92 2018 г\ПДД Конкурс воспитателей 2018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" y="773415"/>
            <a:ext cx="7117933" cy="536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anya\!!Старший воспитатель 2018 г\!!Квест по ПДД - МБДОУ 92 2018 г\ПДД Конкурс воспитателей 2018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57166"/>
            <a:ext cx="1109663" cy="96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G:\Tanya\!!Старший воспитатель 2018 г\!!Квест по ПДД - МБДОУ 92 2018 г\ПДД Конкурс воспитателей 2018\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857364"/>
            <a:ext cx="1255713" cy="172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Tanya\!!Старший воспитатель 2018 г\!!Квест по ПДД - МБДОУ 92 2018 г\ПДД Конкурс воспитателей 2018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214818"/>
            <a:ext cx="1206500" cy="1703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36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-0.02037 L -0.80833 -0.1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75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Жилая зона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0934" y="2024843"/>
            <a:ext cx="5076056" cy="280831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Площадка детская у дома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Правилам – жилая зона.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Подскажет знак водителю –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дворе — будь бдительным.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Едешь тихо, осторожно,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Припаркуйся, там, где можно.</a:t>
            </a:r>
            <a:br>
              <a:rPr lang="ru-RU" sz="3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G:\Tanya\!!Старший воспитатель 2018 г\!!Квест по ПДД - МБДОУ 92 2018 г\ПДД Конкурс воспитателей 2018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1" y="1454495"/>
            <a:ext cx="3181189" cy="436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98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4098" name="Picture 2" descr="G:\Tanya\!!Старший воспитатель 2018 г\!!Квест по ПДД - МБДОУ 92 2018 г\ПДД Конкурс воспитателей 2018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" y="793662"/>
            <a:ext cx="7764463" cy="576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Tanya\!!Старший воспитатель 2018 г\!!Квест по ПДД - МБДОУ 92 2018 г\ПДД Конкурс воспитателей 2018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80" y="4832872"/>
            <a:ext cx="973137" cy="141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Tanya\!!Старший воспитатель 2018 г\!!Квест по ПДД - МБДОУ 92 2018 г\ПДД Конкурс воспитателей 2018\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43" y="2859721"/>
            <a:ext cx="1235075" cy="123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Tanya\!!Старший воспитатель 2018 г\!!Квест по ПДД - МБДОУ 92 2018 г\ПДД Конкурс воспитателей 2018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43" y="813650"/>
            <a:ext cx="1293813" cy="129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95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287 L -0.14948 -0.4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Автомагистраль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700808"/>
            <a:ext cx="5112568" cy="3672408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Километры смотрят вдаль,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– автомагистраль.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Широка, удобна трасса,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Высшего. Нет. Суперкласса</a:t>
            </a:r>
            <a:r>
              <a:rPr lang="ru-RU" sz="7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7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ветерком и без печали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Мчимся мы по магистрали.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этот знак стоит,</a:t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ничто не преградит!</a:t>
            </a:r>
          </a:p>
          <a:p>
            <a: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G:\Tanya\!!Старший воспитатель 2018 г\!!Квест по ПДД - МБДОУ 92 2018 г\ПДД Конкурс воспитателей 2018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113087" cy="453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93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6146" name="Picture 2" descr="G:\Tanya\!!Старший воспитатель 2018 г\!!Квест по ПДД - МБДОУ 92 2018 г\ПДД Конкурс воспитателей 2018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2" y="773415"/>
            <a:ext cx="7484715" cy="5631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Tanya\!!Старший воспитатель 2018 г\!!Квест по ПДД - МБДОУ 92 2018 г\ПДД Конкурс воспитателей 2018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6" y="4769856"/>
            <a:ext cx="1595437" cy="163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Tanya\!!Старший воспитатель 2018 г\!!Квест по ПДД - МБДОУ 92 2018 г\ПДД Конкурс воспитателей 2018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96" y="2932766"/>
            <a:ext cx="1303337" cy="131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Tanya\!!Старший воспитатель 2018 г\!!Квест по ПДД - МБДОУ 92 2018 г\ПДД Конкурс воспитателей 2018\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692696"/>
            <a:ext cx="1585913" cy="149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6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1273 L -0.20834 0.1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Надземный переход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204864"/>
            <a:ext cx="5076056" cy="1752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и мест таких не много,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мосты через дорогу,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которым пешеход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машинами идет.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любому сразу ясно,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ходить там безопасно.</a:t>
            </a:r>
          </a:p>
        </p:txBody>
      </p:sp>
      <p:pic>
        <p:nvPicPr>
          <p:cNvPr id="7170" name="Picture 2" descr="G:\Tanya\!!Старший воспитатель 2018 г\!!Квест по ПДД - МБДОУ 92 2018 г\ПДД Конкурс воспитателей 2018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6" y="1671805"/>
            <a:ext cx="3177290" cy="3185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3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Tanya\!!Старший воспитатель 2018 г\!!Квест по ПДД - МБДОУ 92 2018 г\ПДД Конкурс воспитателей 2018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571744"/>
            <a:ext cx="1912198" cy="1714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60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дорожный знак</a:t>
            </a:r>
            <a:endParaRPr lang="ru-RU" sz="3200" dirty="0"/>
          </a:p>
        </p:txBody>
      </p:sp>
      <p:pic>
        <p:nvPicPr>
          <p:cNvPr id="8194" name="Picture 2" descr="G:\Tanya\!!Старший воспитатель 2018 г\!!Квест по ПДД - МБДОУ 92 2018 г\ПДД Конкурс воспитателей 2018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4508"/>
            <a:ext cx="6627494" cy="496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Tanya\!!Старший воспитатель 2018 г\!!Квест по ПДД - МБДОУ 92 2018 г\ПДД Конкурс воспитателей 2018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857760"/>
            <a:ext cx="1430337" cy="1439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Tanya\!!Старший воспитатель 2018 г\!!Квест по ПДД - МБДОУ 92 2018 г\ПДД Конкурс воспитателей 2018\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642918"/>
            <a:ext cx="1147763" cy="173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9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7935 0.3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80" y="0"/>
            <a:ext cx="9669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 автобуса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700807"/>
            <a:ext cx="5580112" cy="172819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Остановка</a:t>
            </a: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толпится народ.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 автобус подойдёт.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ждут транспорт городской,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Едут в офис, в цех, домой.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Едут в школу, детский сад,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праздник едут на парад.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уличном круговороте</a:t>
            </a:r>
            <a:b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 городской в почете!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G:\Tanya\!!Старший воспитатель 2018 г\!!Квест по ПДД - МБДОУ 92 2018 г\ПДД Конкурс воспитателей 2018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4" y="1133263"/>
            <a:ext cx="2718794" cy="4081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25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Найди дорожный зна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ПрезентацияНайди дорожный знак</Template>
  <TotalTime>302</TotalTime>
  <Words>75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ПрезентацияНайди дорожный знак</vt:lpstr>
      <vt:lpstr>Слайд 1</vt:lpstr>
      <vt:lpstr>Слайд 2</vt:lpstr>
      <vt:lpstr>Жилая зона</vt:lpstr>
      <vt:lpstr>Слайд 4</vt:lpstr>
      <vt:lpstr>Автомагистраль</vt:lpstr>
      <vt:lpstr>Слайд 6</vt:lpstr>
      <vt:lpstr>Надземный переход</vt:lpstr>
      <vt:lpstr>Слайд 8</vt:lpstr>
      <vt:lpstr>Остановка автобуса</vt:lpstr>
      <vt:lpstr>Слайд 10</vt:lpstr>
      <vt:lpstr>Пешеходный переход</vt:lpstr>
      <vt:lpstr>Слайд 12</vt:lpstr>
      <vt:lpstr>Подземный переход</vt:lpstr>
      <vt:lpstr>Слайд 14</vt:lpstr>
      <vt:lpstr>Пешеходный светофор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91</cp:revision>
  <dcterms:created xsi:type="dcterms:W3CDTF">2018-10-07T06:09:59Z</dcterms:created>
  <dcterms:modified xsi:type="dcterms:W3CDTF">2020-04-17T11:54:35Z</dcterms:modified>
</cp:coreProperties>
</file>