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Мастер – </a:t>
            </a:r>
            <a:r>
              <a:rPr lang="ru-RU" dirty="0" smtClean="0"/>
              <a:t>класс</a:t>
            </a:r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пошиву маски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41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000108"/>
            <a:ext cx="2900354" cy="5126055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latin typeface="Bookman Old Style" pitchFamily="18" charset="0"/>
              </a:rPr>
              <a:t>Добрый день! </a:t>
            </a:r>
          </a:p>
          <a:p>
            <a:r>
              <a:rPr lang="ru-RU" sz="1800" dirty="0" smtClean="0">
                <a:latin typeface="Bookman Old Style" pitchFamily="18" charset="0"/>
              </a:rPr>
              <a:t>Предлагаю мастер-класс по пошиву маски</a:t>
            </a:r>
          </a:p>
          <a:p>
            <a:r>
              <a:rPr lang="ru-RU" sz="1800" dirty="0" smtClean="0">
                <a:latin typeface="Bookman Old Style" pitchFamily="18" charset="0"/>
              </a:rPr>
              <a:t>Я, как и многие, оказалась не подготовлена к сложившейся ситуации. Отчаиваться рано. </a:t>
            </a:r>
          </a:p>
          <a:p>
            <a:r>
              <a:rPr lang="ru-RU" sz="1800" dirty="0" smtClean="0">
                <a:latin typeface="Bookman Old Style" pitchFamily="18" charset="0"/>
              </a:rPr>
              <a:t>Маску можно сшить и своими руками, не имея под рукой швейной машинки </a:t>
            </a:r>
          </a:p>
          <a:p>
            <a:r>
              <a:rPr lang="ru-RU" sz="1800" dirty="0" smtClean="0">
                <a:latin typeface="Bookman Old Style" pitchFamily="18" charset="0"/>
              </a:rPr>
              <a:t>Для пошива маски нужно два лоскута, желательно из ситца, размером 22Х22 см </a:t>
            </a:r>
            <a:endParaRPr lang="ru-RU" sz="1800" dirty="0">
              <a:latin typeface="Bookman Old Style" pitchFamily="18" charset="0"/>
            </a:endParaRPr>
          </a:p>
        </p:txBody>
      </p:sp>
      <p:pic>
        <p:nvPicPr>
          <p:cNvPr id="1026" name="Picture 2" descr="C:\Users\Админ\Desktop\Новая папка (2)\P_20200406_1459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000109"/>
            <a:ext cx="5111750" cy="3637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41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642918"/>
            <a:ext cx="3008313" cy="548324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Заложить три складки с двух сторон английскими булавками. У нас получился прямоугольник 22х 12 см</a:t>
            </a:r>
            <a:endParaRPr lang="ru-RU" sz="2400" dirty="0"/>
          </a:p>
        </p:txBody>
      </p:sp>
      <p:pic>
        <p:nvPicPr>
          <p:cNvPr id="2050" name="Picture 2" descr="C:\Users\Админ\Desktop\Новая папка (2)\P_20200406_15234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868" y="1142984"/>
            <a:ext cx="5114932" cy="4312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41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1" y="500042"/>
            <a:ext cx="2900354" cy="562612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Края прямоугольника обработать обметочным швом</a:t>
            </a:r>
            <a:endParaRPr lang="ru-RU" sz="2400" dirty="0"/>
          </a:p>
        </p:txBody>
      </p:sp>
      <p:pic>
        <p:nvPicPr>
          <p:cNvPr id="3074" name="Picture 2" descr="C:\Users\Админ\Desktop\Новая папка (2)\P_20200406_15595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43504" y="1071546"/>
            <a:ext cx="3000396" cy="5024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500042"/>
            <a:ext cx="3008313" cy="5626121"/>
          </a:xfrm>
        </p:spPr>
        <p:txBody>
          <a:bodyPr>
            <a:noAutofit/>
          </a:bodyPr>
          <a:lstStyle/>
          <a:p>
            <a:r>
              <a:rPr lang="ru-RU" sz="2800" dirty="0" smtClean="0"/>
              <a:t>С короткой стороны маски пришиваем  полоску ткани  12 х5 см. полоску складываем пополам , заутюживаем и потайным швом с изнанки прошиваем.</a:t>
            </a:r>
            <a:endParaRPr lang="ru-RU" sz="2800" dirty="0"/>
          </a:p>
        </p:txBody>
      </p:sp>
      <p:pic>
        <p:nvPicPr>
          <p:cNvPr id="4098" name="Picture 2" descr="C:\Users\Админ\Desktop\Новая папка (2)\P_20200406_16104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64856" y="714356"/>
            <a:ext cx="3293292" cy="5381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928670"/>
            <a:ext cx="3008313" cy="519749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боковые  швы  продеваем  резинку, длина примерно 20 см. Маска  готова.</a:t>
            </a:r>
          </a:p>
          <a:p>
            <a:r>
              <a:rPr lang="ru-RU" sz="2800" dirty="0" smtClean="0"/>
              <a:t> </a:t>
            </a:r>
            <a:r>
              <a:rPr lang="ru-RU" sz="2800" dirty="0" smtClean="0"/>
              <a:t>Удачи всем и Будьте здоровы!</a:t>
            </a:r>
            <a:endParaRPr lang="ru-RU" sz="2800" dirty="0"/>
          </a:p>
        </p:txBody>
      </p:sp>
      <p:pic>
        <p:nvPicPr>
          <p:cNvPr id="5122" name="Picture 2" descr="C:\Users\Админ\Desktop\Новая папка (2)\P_20200406_1624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64856" y="785794"/>
            <a:ext cx="3864796" cy="5310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53</TotalTime>
  <Words>120</Words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Справедливость</vt:lpstr>
      <vt:lpstr> 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7</cp:revision>
  <dcterms:created xsi:type="dcterms:W3CDTF">2020-04-06T11:37:31Z</dcterms:created>
  <dcterms:modified xsi:type="dcterms:W3CDTF">2020-04-06T12:42:18Z</dcterms:modified>
</cp:coreProperties>
</file>