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Мастер – класс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изготовлению заколки – банта  для волос</a:t>
            </a:r>
          </a:p>
          <a:p>
            <a:pPr algn="ctr">
              <a:buNone/>
            </a:pPr>
            <a:r>
              <a:rPr lang="ru-RU" dirty="0" smtClean="0"/>
              <a:t> «Весеннее настроение»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2900354" cy="5126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 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954032" cy="472440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И снова здравствуйте!</a:t>
            </a:r>
          </a:p>
          <a:p>
            <a:pPr algn="just"/>
            <a:r>
              <a:rPr lang="ru-RU" sz="1800" dirty="0" smtClean="0"/>
              <a:t>На пороге весна. Но хотя на улице еще прохладно и мы не снимаем головных уборов, самое время позаботится о том времени, когда Солнышко будет светить ярче, мы снимем шапки и шарфы, а в наших аксессуарах уже есть оригинальная заколка для волос.</a:t>
            </a:r>
          </a:p>
          <a:p>
            <a:pPr algn="just"/>
            <a:r>
              <a:rPr lang="ru-RU" sz="1800" dirty="0" smtClean="0"/>
              <a:t>А вы знаете, что…</a:t>
            </a:r>
          </a:p>
          <a:p>
            <a:pPr algn="just"/>
            <a:r>
              <a:rPr lang="ru-RU" sz="1800" dirty="0" smtClean="0"/>
              <a:t>Весна к нам приходит трижды?</a:t>
            </a:r>
          </a:p>
          <a:p>
            <a:pPr algn="just"/>
            <a:r>
              <a:rPr lang="ru-RU" sz="1800" dirty="0" smtClean="0"/>
              <a:t>Первая весна - календарная. Она наступает 1 марта по календарю;</a:t>
            </a:r>
          </a:p>
          <a:p>
            <a:pPr algn="just"/>
            <a:r>
              <a:rPr lang="ru-RU" sz="1800" dirty="0" smtClean="0"/>
              <a:t>Вторая весна - астрономическая. Она приходит к нам 22 марта, это когда день равен ночи;</a:t>
            </a:r>
          </a:p>
          <a:p>
            <a:pPr algn="just"/>
            <a:r>
              <a:rPr lang="ru-RU" sz="1800" dirty="0" smtClean="0"/>
              <a:t>И третья весна – метеорологическая. Это когда температура воздуха переходит через ноль градусов в сторону положительных температур ( не считая одноразовых заморозков на почве) 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9"/>
            <a:ext cx="3008313" cy="53578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1800" dirty="0" smtClean="0"/>
              <a:t>Для изготовления заколки нам понадобиться лоскут ткани прямоугольной формы размером 15 </a:t>
            </a:r>
            <a:r>
              <a:rPr lang="ru-RU" sz="1800" dirty="0" err="1" smtClean="0"/>
              <a:t>х</a:t>
            </a:r>
            <a:r>
              <a:rPr lang="ru-RU" sz="1800" dirty="0" smtClean="0"/>
              <a:t> 80 см, </a:t>
            </a:r>
            <a:r>
              <a:rPr lang="ru-RU" sz="1800" dirty="0" smtClean="0"/>
              <a:t>т</a:t>
            </a:r>
            <a:r>
              <a:rPr lang="ru-RU" sz="1800" dirty="0" smtClean="0"/>
              <a:t>кань в виде косынки, любого размера, игла, нитки ( в тон ткани), резинка бельевая длиной 20 см, ножницы, «золотые руки» и огромное желание быть красивой и отличаться от других девчонок. </a:t>
            </a:r>
          </a:p>
          <a:p>
            <a:pPr algn="just"/>
            <a:r>
              <a:rPr lang="ru-RU" sz="1800" dirty="0" smtClean="0"/>
              <a:t>Ткань желательно взять такую, чтобы она не «осыпалась»</a:t>
            </a:r>
            <a:endParaRPr lang="ru-RU" sz="1800" dirty="0"/>
          </a:p>
        </p:txBody>
      </p:sp>
      <p:pic>
        <p:nvPicPr>
          <p:cNvPr id="1028" name="Picture 4" descr="C:\Users\Админ\Desktop\Новая папка (2)\2020-04-08 12-27-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14375"/>
            <a:ext cx="4371089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43"/>
            <a:ext cx="3186105" cy="53578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000" dirty="0" smtClean="0"/>
              <a:t>Берем прямоугольный лоскут  ткани, складываем пополам по длиной части прямоугольника. У нас получится </a:t>
            </a:r>
            <a:r>
              <a:rPr lang="ru-RU" sz="2000" dirty="0" err="1" smtClean="0"/>
              <a:t>прямоугол</a:t>
            </a:r>
            <a:r>
              <a:rPr lang="ru-RU" sz="2000" dirty="0" smtClean="0"/>
              <a:t> </a:t>
            </a:r>
            <a:r>
              <a:rPr lang="ru-RU" sz="2000" dirty="0" err="1" smtClean="0"/>
              <a:t>ьник</a:t>
            </a:r>
            <a:r>
              <a:rPr lang="ru-RU" sz="2000" dirty="0" smtClean="0"/>
              <a:t> 80 </a:t>
            </a:r>
            <a:r>
              <a:rPr lang="ru-RU" sz="2000" dirty="0" err="1" smtClean="0"/>
              <a:t>х</a:t>
            </a:r>
            <a:r>
              <a:rPr lang="ru-RU" sz="2000" dirty="0" smtClean="0"/>
              <a:t> 7 см. Вручную, обметочным швом сшиваем две стороны. </a:t>
            </a:r>
            <a:endParaRPr lang="ru-RU" sz="2000" dirty="0"/>
          </a:p>
        </p:txBody>
      </p:sp>
      <p:pic>
        <p:nvPicPr>
          <p:cNvPr id="2050" name="Picture 2" descr="C:\Users\Админ\Desktop\Новая папка (2)\2020-04-08 12-38-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30275"/>
            <a:ext cx="385765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441966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ссс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43"/>
            <a:ext cx="3008313" cy="535785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</a:t>
            </a:r>
            <a:r>
              <a:rPr lang="ru-RU" sz="1800" dirty="0" smtClean="0"/>
              <a:t>Выворачиваем нашу «трубу»  на лицевую сторону. Вставляем при помощи булавки резинку и потайным швом сшиваем концы с </a:t>
            </a:r>
            <a:r>
              <a:rPr lang="ru-RU" sz="1800" dirty="0" smtClean="0"/>
              <a:t>кор</a:t>
            </a:r>
            <a:r>
              <a:rPr lang="ru-RU" sz="1800" dirty="0" smtClean="0"/>
              <a:t>откой стороны ткани. </a:t>
            </a:r>
            <a:endParaRPr lang="ru-RU" sz="2800" dirty="0"/>
          </a:p>
        </p:txBody>
      </p:sp>
      <p:pic>
        <p:nvPicPr>
          <p:cNvPr id="3074" name="Picture 2" descr="C:\Users\Админ\Desktop\Новая папка (2)\P_20200408_133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85794"/>
            <a:ext cx="457200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9"/>
            <a:ext cx="3400420" cy="52864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1800" dirty="0" smtClean="0"/>
              <a:t>На месте шва привязываем косынку, красиво поправляем узел и наша заколка готова. Время на изготовление потрачено 30 минут, а какая красота получилась. </a:t>
            </a:r>
          </a:p>
          <a:p>
            <a:r>
              <a:rPr lang="ru-RU" sz="1800" dirty="0" smtClean="0"/>
              <a:t>Такую заколку –бант можно сделать и из готовой резинки, только подобрать косынку походящую по цвету.</a:t>
            </a:r>
            <a:r>
              <a:rPr lang="ru-RU" sz="1800" dirty="0" smtClean="0"/>
              <a:t> </a:t>
            </a:r>
            <a:endParaRPr lang="ru-RU" sz="2800" dirty="0"/>
          </a:p>
        </p:txBody>
      </p:sp>
      <p:pic>
        <p:nvPicPr>
          <p:cNvPr id="4098" name="Picture 2" descr="C:\Users\Админ\Desktop\Новая папка (2)\P_20200408_133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857232"/>
            <a:ext cx="435768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80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714356"/>
            <a:ext cx="3724333" cy="49395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Вот так смотрится заколка-бант на волосах. Носите с удовольствием и радуйтесь весенним денькам. </a:t>
            </a:r>
          </a:p>
          <a:p>
            <a:r>
              <a:rPr lang="ru-RU" sz="2400" dirty="0" smtClean="0"/>
              <a:t>Будьте счастливы!</a:t>
            </a:r>
          </a:p>
          <a:p>
            <a:r>
              <a:rPr lang="ru-RU" sz="2400" dirty="0" smtClean="0"/>
              <a:t>Берегите себя!</a:t>
            </a:r>
            <a:endParaRPr lang="ru-RU" sz="2400" dirty="0"/>
          </a:p>
        </p:txBody>
      </p:sp>
      <p:pic>
        <p:nvPicPr>
          <p:cNvPr id="5122" name="Picture 2" descr="C:\Users\Админ\Desktop\Новая папка (2)\P_20200408_134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475063" cy="5226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313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</vt:lpstr>
      <vt:lpstr>Слайд 2</vt:lpstr>
      <vt:lpstr>Слайд 3</vt:lpstr>
      <vt:lpstr>Слайд 4</vt:lpstr>
      <vt:lpstr>ссс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2020-04-06T11:37:31Z</dcterms:created>
  <dcterms:modified xsi:type="dcterms:W3CDTF">2020-04-08T10:19:17Z</dcterms:modified>
</cp:coreProperties>
</file>