
<file path=[Content_Types].xml><?xml version="1.0" encoding="utf-8"?>
<Types xmlns="http://schemas.openxmlformats.org/package/2006/content-types">
  <Default Extension="bin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60" r:id="rId3"/>
    <p:sldId id="263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66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B3"/>
    <a:srgbClr val="FFA953"/>
    <a:srgbClr val="FC7E00"/>
    <a:srgbClr val="3399FF"/>
    <a:srgbClr val="009900"/>
    <a:srgbClr val="FF3300"/>
    <a:srgbClr val="00CC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529" autoAdjust="0"/>
    <p:restoredTop sz="94660"/>
  </p:normalViewPr>
  <p:slideViewPr>
    <p:cSldViewPr>
      <p:cViewPr varScale="1">
        <p:scale>
          <a:sx n="47" d="100"/>
          <a:sy n="47" d="100"/>
        </p:scale>
        <p:origin x="-46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6.xml"/><Relationship Id="rId2" Type="http://schemas.openxmlformats.org/officeDocument/2006/relationships/slide" Target="slides/slide4.xml"/><Relationship Id="rId1" Type="http://schemas.openxmlformats.org/officeDocument/2006/relationships/slide" Target="slides/slide2.xml"/><Relationship Id="rId5" Type="http://schemas.openxmlformats.org/officeDocument/2006/relationships/slide" Target="slides/slide10.xml"/><Relationship Id="rId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5A8988-43E0-4CD4-BDE9-B4EFBB509D5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4240C1-704A-4C28-97D7-B845C09F0E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03DFA-4DEB-45D6-9F7D-3C3B067B7AD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9C0044-6A46-4D1B-9323-2F89E8D3F0F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3BF05F-0C09-4103-85AB-4FBD1DEE51E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11663E-2785-4798-91B3-DAC86F5A3B2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1F108-2D01-4D86-9A92-DC5DEA76BA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240079-D0E6-4444-A488-E1A93243A8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7D7B40-E884-4F9B-95FD-4F425B06FD4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FF16B-6A79-4AF7-8084-3B249AE9807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0D5455-9854-43A8-A3FC-7428865EA41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D9B3"/>
            </a:gs>
            <a:gs pos="100000">
              <a:srgbClr val="FFD9B3">
                <a:gamma/>
                <a:tint val="36471"/>
                <a:invGamma/>
              </a:srgbClr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DF57074-2705-402B-A62A-0D841F569E1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bin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5.bin"/><Relationship Id="rId6" Type="http://schemas.openxmlformats.org/officeDocument/2006/relationships/audio" Target="../media/audio11.bin"/><Relationship Id="rId5" Type="http://schemas.openxmlformats.org/officeDocument/2006/relationships/audio" Target="../media/audio5.bin"/><Relationship Id="rId4" Type="http://schemas.openxmlformats.org/officeDocument/2006/relationships/slide" Target="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6.bin"/><Relationship Id="rId5" Type="http://schemas.openxmlformats.org/officeDocument/2006/relationships/image" Target="../media/image1.png"/><Relationship Id="rId4" Type="http://schemas.openxmlformats.org/officeDocument/2006/relationships/slide" Target="sl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8.bin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7.bin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bin"/><Relationship Id="rId7" Type="http://schemas.openxmlformats.org/officeDocument/2006/relationships/image" Target="../media/image1.png"/><Relationship Id="rId2" Type="http://schemas.openxmlformats.org/officeDocument/2006/relationships/audio" Target="../media/audio4.bin"/><Relationship Id="rId1" Type="http://schemas.openxmlformats.org/officeDocument/2006/relationships/audio" Target="../media/audio3.bin"/><Relationship Id="rId6" Type="http://schemas.openxmlformats.org/officeDocument/2006/relationships/audio" Target="../media/audio2.bin"/><Relationship Id="rId5" Type="http://schemas.openxmlformats.org/officeDocument/2006/relationships/slideLayout" Target="../slideLayouts/slideLayout7.xml"/><Relationship Id="rId4" Type="http://schemas.openxmlformats.org/officeDocument/2006/relationships/audio" Target="../media/audio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7.bin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8.bin"/><Relationship Id="rId6" Type="http://schemas.openxmlformats.org/officeDocument/2006/relationships/audio" Target="../media/audio5.bin"/><Relationship Id="rId5" Type="http://schemas.openxmlformats.org/officeDocument/2006/relationships/audio" Target="../media/audio6.bin"/><Relationship Id="rId4" Type="http://schemas.openxmlformats.org/officeDocument/2006/relationships/audio" Target="../media/audio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9.bin"/><Relationship Id="rId5" Type="http://schemas.openxmlformats.org/officeDocument/2006/relationships/image" Target="../media/image1.png"/><Relationship Id="rId4" Type="http://schemas.openxmlformats.org/officeDocument/2006/relationships/slide" Target="slide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audio" Target="../media/audio6.bin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bin"/><Relationship Id="rId2" Type="http://schemas.openxmlformats.org/officeDocument/2006/relationships/audio" Target="../media/audio11.bin"/><Relationship Id="rId1" Type="http://schemas.openxmlformats.org/officeDocument/2006/relationships/audio" Target="../media/audio10.bin"/><Relationship Id="rId6" Type="http://schemas.openxmlformats.org/officeDocument/2006/relationships/audio" Target="../media/audio4.bin"/><Relationship Id="rId5" Type="http://schemas.openxmlformats.org/officeDocument/2006/relationships/slide" Target="slide6.xml"/><Relationship Id="rId4" Type="http://schemas.openxmlformats.org/officeDocument/2006/relationships/audio" Target="../media/audio2.bin"/><Relationship Id="rId9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2.bin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audio" Target="../media/audio6.bin"/><Relationship Id="rId3" Type="http://schemas.openxmlformats.org/officeDocument/2006/relationships/slide" Target="slide8.xml"/><Relationship Id="rId7" Type="http://schemas.openxmlformats.org/officeDocument/2006/relationships/audio" Target="../media/audio2.bin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3.bin"/><Relationship Id="rId6" Type="http://schemas.openxmlformats.org/officeDocument/2006/relationships/audio" Target="../media/audio5.bin"/><Relationship Id="rId5" Type="http://schemas.openxmlformats.org/officeDocument/2006/relationships/audio" Target="../media/audio4.bin"/><Relationship Id="rId4" Type="http://schemas.openxmlformats.org/officeDocument/2006/relationships/audio" Target="../media/audio11.bin"/><Relationship Id="rId9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4.bin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16113"/>
            <a:ext cx="7775575" cy="2305050"/>
          </a:xfrm>
        </p:spPr>
        <p:txBody>
          <a:bodyPr/>
          <a:lstStyle/>
          <a:p>
            <a:r>
              <a:rPr lang="ru-RU" sz="6000" b="1" u="sng" dirty="0">
                <a:solidFill>
                  <a:srgbClr val="993300"/>
                </a:solidFill>
              </a:rPr>
              <a:t>НАЙДИ ФИГУРУ</a:t>
            </a:r>
            <a:br>
              <a:rPr lang="ru-RU" sz="6000" b="1" u="sng" dirty="0">
                <a:solidFill>
                  <a:srgbClr val="993300"/>
                </a:solidFill>
              </a:rPr>
            </a:br>
            <a:r>
              <a:rPr lang="ru-RU" sz="5400" dirty="0">
                <a:solidFill>
                  <a:srgbClr val="009900"/>
                </a:solidFill>
              </a:rPr>
              <a:t>(развиваем логику)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6165850"/>
            <a:ext cx="6400800" cy="4810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dirty="0" err="1" smtClean="0"/>
              <a:t>Мясникова</a:t>
            </a:r>
            <a:r>
              <a:rPr lang="ru-RU" sz="2800" dirty="0" smtClean="0"/>
              <a:t> Анна</a:t>
            </a:r>
            <a:endParaRPr lang="ru-RU" sz="2800" dirty="0"/>
          </a:p>
        </p:txBody>
      </p:sp>
      <p:sp>
        <p:nvSpPr>
          <p:cNvPr id="21514" name="Rectangle 10"/>
          <p:cNvSpPr>
            <a:spLocks noChangeAspect="1" noChangeArrowheads="1"/>
          </p:cNvSpPr>
          <p:nvPr/>
        </p:nvSpPr>
        <p:spPr bwMode="auto">
          <a:xfrm>
            <a:off x="7956550" y="404813"/>
            <a:ext cx="889000" cy="890587"/>
          </a:xfrm>
          <a:prstGeom prst="rect">
            <a:avLst/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15" name="AutoShape 11"/>
          <p:cNvSpPr>
            <a:spLocks noChangeArrowheads="1"/>
          </p:cNvSpPr>
          <p:nvPr/>
        </p:nvSpPr>
        <p:spPr bwMode="auto">
          <a:xfrm>
            <a:off x="7885113" y="1774825"/>
            <a:ext cx="1066800" cy="949325"/>
          </a:xfrm>
          <a:prstGeom prst="triangle">
            <a:avLst>
              <a:gd name="adj" fmla="val 50000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16" name="Oval 12"/>
          <p:cNvSpPr>
            <a:spLocks noChangeAspect="1" noChangeArrowheads="1"/>
          </p:cNvSpPr>
          <p:nvPr/>
        </p:nvSpPr>
        <p:spPr bwMode="auto">
          <a:xfrm>
            <a:off x="7956550" y="3203575"/>
            <a:ext cx="969963" cy="968375"/>
          </a:xfrm>
          <a:prstGeom prst="ellipse">
            <a:avLst/>
          </a:prstGeom>
          <a:solidFill>
            <a:srgbClr val="00CC00"/>
          </a:solidFill>
          <a:ln w="9525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18" name="Rectangle 14"/>
          <p:cNvSpPr>
            <a:spLocks noChangeAspect="1" noChangeArrowheads="1"/>
          </p:cNvSpPr>
          <p:nvPr/>
        </p:nvSpPr>
        <p:spPr bwMode="auto">
          <a:xfrm>
            <a:off x="377825" y="4627563"/>
            <a:ext cx="889000" cy="890587"/>
          </a:xfrm>
          <a:prstGeom prst="rect">
            <a:avLst/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19" name="AutoShape 15"/>
          <p:cNvSpPr>
            <a:spLocks noChangeArrowheads="1"/>
          </p:cNvSpPr>
          <p:nvPr/>
        </p:nvSpPr>
        <p:spPr bwMode="auto">
          <a:xfrm>
            <a:off x="344488" y="3230563"/>
            <a:ext cx="1066800" cy="949325"/>
          </a:xfrm>
          <a:prstGeom prst="triangle">
            <a:avLst>
              <a:gd name="adj" fmla="val 50000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20" name="Oval 16"/>
          <p:cNvSpPr>
            <a:spLocks noChangeAspect="1" noChangeArrowheads="1"/>
          </p:cNvSpPr>
          <p:nvPr/>
        </p:nvSpPr>
        <p:spPr bwMode="auto">
          <a:xfrm>
            <a:off x="323850" y="1814513"/>
            <a:ext cx="969963" cy="968375"/>
          </a:xfrm>
          <a:prstGeom prst="ellipse">
            <a:avLst/>
          </a:prstGeom>
          <a:solidFill>
            <a:srgbClr val="00CC00"/>
          </a:solidFill>
          <a:ln w="9525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21" name="AutoShape 17">
            <a:hlinkClick r:id="" action="ppaction://hlinkshowjump?jump=nextslide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5413375" y="404813"/>
            <a:ext cx="1008063" cy="896937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22" name="Rectangle 18"/>
          <p:cNvSpPr>
            <a:spLocks noChangeAspect="1" noChangeArrowheads="1"/>
          </p:cNvSpPr>
          <p:nvPr/>
        </p:nvSpPr>
        <p:spPr bwMode="auto">
          <a:xfrm>
            <a:off x="468313" y="477838"/>
            <a:ext cx="889000" cy="890587"/>
          </a:xfrm>
          <a:prstGeom prst="rect">
            <a:avLst/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23" name="AutoShape 19"/>
          <p:cNvSpPr>
            <a:spLocks noChangeArrowheads="1"/>
          </p:cNvSpPr>
          <p:nvPr/>
        </p:nvSpPr>
        <p:spPr bwMode="auto">
          <a:xfrm>
            <a:off x="1639888" y="404813"/>
            <a:ext cx="1066800" cy="949325"/>
          </a:xfrm>
          <a:prstGeom prst="triangle">
            <a:avLst>
              <a:gd name="adj" fmla="val 50000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24" name="Oval 20"/>
          <p:cNvSpPr>
            <a:spLocks noChangeAspect="1" noChangeArrowheads="1"/>
          </p:cNvSpPr>
          <p:nvPr/>
        </p:nvSpPr>
        <p:spPr bwMode="auto">
          <a:xfrm>
            <a:off x="2989263" y="404813"/>
            <a:ext cx="969962" cy="968375"/>
          </a:xfrm>
          <a:prstGeom prst="ellipse">
            <a:avLst/>
          </a:prstGeom>
          <a:solidFill>
            <a:srgbClr val="00CC00"/>
          </a:solidFill>
          <a:ln w="9525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25" name="Rectangle 21"/>
          <p:cNvSpPr>
            <a:spLocks noChangeAspect="1" noChangeArrowheads="1"/>
          </p:cNvSpPr>
          <p:nvPr/>
        </p:nvSpPr>
        <p:spPr bwMode="auto">
          <a:xfrm>
            <a:off x="4241800" y="477838"/>
            <a:ext cx="889000" cy="890587"/>
          </a:xfrm>
          <a:prstGeom prst="rect">
            <a:avLst/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26" name="Oval 22"/>
          <p:cNvSpPr>
            <a:spLocks noChangeAspect="1" noChangeArrowheads="1"/>
          </p:cNvSpPr>
          <p:nvPr/>
        </p:nvSpPr>
        <p:spPr bwMode="auto">
          <a:xfrm>
            <a:off x="6704013" y="404813"/>
            <a:ext cx="969962" cy="968375"/>
          </a:xfrm>
          <a:prstGeom prst="ellipse">
            <a:avLst/>
          </a:prstGeom>
          <a:solidFill>
            <a:srgbClr val="00CC00"/>
          </a:solidFill>
          <a:ln w="9525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27" name="Rectangle 23"/>
          <p:cNvSpPr>
            <a:spLocks noChangeAspect="1" noChangeArrowheads="1"/>
          </p:cNvSpPr>
          <p:nvPr/>
        </p:nvSpPr>
        <p:spPr bwMode="auto">
          <a:xfrm>
            <a:off x="7931150" y="4652963"/>
            <a:ext cx="889000" cy="890587"/>
          </a:xfrm>
          <a:prstGeom prst="rect">
            <a:avLst/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28" name="AutoShape 24">
            <a:hlinkClick r:id="" action="ppaction://hlinkshowjump?jump=nextslide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5365750" y="4548188"/>
            <a:ext cx="1008063" cy="896937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29" name="AutoShape 25"/>
          <p:cNvSpPr>
            <a:spLocks noChangeArrowheads="1"/>
          </p:cNvSpPr>
          <p:nvPr/>
        </p:nvSpPr>
        <p:spPr bwMode="auto">
          <a:xfrm>
            <a:off x="1558925" y="4548188"/>
            <a:ext cx="1066800" cy="949325"/>
          </a:xfrm>
          <a:prstGeom prst="triangle">
            <a:avLst>
              <a:gd name="adj" fmla="val 50000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30" name="Oval 26"/>
          <p:cNvSpPr>
            <a:spLocks noChangeAspect="1" noChangeArrowheads="1"/>
          </p:cNvSpPr>
          <p:nvPr/>
        </p:nvSpPr>
        <p:spPr bwMode="auto">
          <a:xfrm>
            <a:off x="2919413" y="4548188"/>
            <a:ext cx="969962" cy="968375"/>
          </a:xfrm>
          <a:prstGeom prst="ellipse">
            <a:avLst/>
          </a:prstGeom>
          <a:solidFill>
            <a:srgbClr val="00CC00"/>
          </a:solidFill>
          <a:ln w="9525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31" name="Rectangle 27"/>
          <p:cNvSpPr>
            <a:spLocks noChangeAspect="1" noChangeArrowheads="1"/>
          </p:cNvSpPr>
          <p:nvPr/>
        </p:nvSpPr>
        <p:spPr bwMode="auto">
          <a:xfrm>
            <a:off x="4183063" y="4621213"/>
            <a:ext cx="889000" cy="890587"/>
          </a:xfrm>
          <a:prstGeom prst="rect">
            <a:avLst/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32" name="Oval 28"/>
          <p:cNvSpPr>
            <a:spLocks noChangeAspect="1" noChangeArrowheads="1"/>
          </p:cNvSpPr>
          <p:nvPr/>
        </p:nvSpPr>
        <p:spPr bwMode="auto">
          <a:xfrm>
            <a:off x="6667500" y="4548188"/>
            <a:ext cx="969963" cy="968375"/>
          </a:xfrm>
          <a:prstGeom prst="ellipse">
            <a:avLst/>
          </a:prstGeom>
          <a:solidFill>
            <a:srgbClr val="00CC00"/>
          </a:solidFill>
          <a:ln w="9525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1533" name="Picture 29">
            <a:hlinkClick r:id="" action="ppaction://media"/>
          </p:cNvPr>
          <p:cNvPicPr>
            <a:picLocks noRot="1" noChangeAspect="1" noChangeArrowheads="1"/>
          </p:cNvPicPr>
          <p:nvPr>
            <a:wavAudioFile r:embed="rId1" name="Записанный звук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910638" y="-674688"/>
            <a:ext cx="233362" cy="233363"/>
          </a:xfrm>
          <a:prstGeom prst="rect">
            <a:avLst/>
          </a:prstGeom>
          <a:noFill/>
        </p:spPr>
      </p:pic>
    </p:spTree>
  </p:cSld>
  <p:clrMapOvr>
    <a:masterClrMapping/>
  </p:clrMapOvr>
  <p:transition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6" fill="hold"/>
                                        <p:tgtEl>
                                          <p:spTgt spid="215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3" presetClass="emph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3" presetClass="emph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15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3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215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3" presetClass="emph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5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3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215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15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3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2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2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2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215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533"/>
                </p:tgtEl>
              </p:cMediaNode>
            </p:audio>
          </p:childTnLst>
        </p:cTn>
      </p:par>
    </p:tnLst>
    <p:bldLst>
      <p:bldP spid="21515" grpId="0" animBg="1"/>
      <p:bldP spid="21518" grpId="0" animBg="1"/>
      <p:bldP spid="21519" grpId="0" animBg="1"/>
      <p:bldP spid="21522" grpId="0" animBg="1"/>
      <p:bldP spid="21523" grpId="0" animBg="1"/>
      <p:bldP spid="21526" grpId="0" animBg="1"/>
      <p:bldP spid="21527" grpId="0" animBg="1"/>
      <p:bldP spid="21528" grpId="0" animBg="1"/>
      <p:bldP spid="2153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501" name="Group 45"/>
          <p:cNvGraphicFramePr>
            <a:graphicFrameLocks noGrp="1"/>
          </p:cNvGraphicFramePr>
          <p:nvPr/>
        </p:nvGraphicFramePr>
        <p:xfrm>
          <a:off x="395288" y="1412875"/>
          <a:ext cx="5707062" cy="4768851"/>
        </p:xfrm>
        <a:graphic>
          <a:graphicData uri="http://schemas.openxmlformats.org/drawingml/2006/table">
            <a:tbl>
              <a:tblPr/>
              <a:tblGrid>
                <a:gridCol w="1901825"/>
                <a:gridCol w="1903412"/>
                <a:gridCol w="1901825"/>
              </a:tblGrid>
              <a:tr h="158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9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8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95288" y="260350"/>
            <a:ext cx="8456612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000">
                <a:solidFill>
                  <a:srgbClr val="993300"/>
                </a:solidFill>
                <a:latin typeface="Verdana" pitchFamily="34" charset="0"/>
              </a:rPr>
              <a:t>Выбери стрелку, которую нужно поставить на свободное место</a:t>
            </a:r>
          </a:p>
        </p:txBody>
      </p:sp>
      <p:sp>
        <p:nvSpPr>
          <p:cNvPr id="19489" name="Line 33"/>
          <p:cNvSpPr>
            <a:spLocks noChangeShapeType="1"/>
          </p:cNvSpPr>
          <p:nvPr/>
        </p:nvSpPr>
        <p:spPr bwMode="auto">
          <a:xfrm flipV="1">
            <a:off x="755650" y="1844675"/>
            <a:ext cx="1223963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91" name="Line 35"/>
          <p:cNvSpPr>
            <a:spLocks noChangeShapeType="1"/>
          </p:cNvSpPr>
          <p:nvPr/>
        </p:nvSpPr>
        <p:spPr bwMode="auto">
          <a:xfrm flipV="1">
            <a:off x="2700338" y="3429000"/>
            <a:ext cx="1223962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92" name="Line 36"/>
          <p:cNvSpPr>
            <a:spLocks noChangeShapeType="1"/>
          </p:cNvSpPr>
          <p:nvPr/>
        </p:nvSpPr>
        <p:spPr bwMode="auto">
          <a:xfrm flipH="1" flipV="1">
            <a:off x="2700338" y="1844675"/>
            <a:ext cx="1223962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93" name="Line 37"/>
          <p:cNvSpPr>
            <a:spLocks noChangeShapeType="1"/>
          </p:cNvSpPr>
          <p:nvPr/>
        </p:nvSpPr>
        <p:spPr bwMode="auto">
          <a:xfrm flipH="1" flipV="1">
            <a:off x="755650" y="4941888"/>
            <a:ext cx="1223963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94" name="Line 38"/>
          <p:cNvSpPr>
            <a:spLocks noChangeShapeType="1"/>
          </p:cNvSpPr>
          <p:nvPr/>
        </p:nvSpPr>
        <p:spPr bwMode="auto">
          <a:xfrm flipH="1" flipV="1">
            <a:off x="4572000" y="3429000"/>
            <a:ext cx="1223963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95" name="Line 39"/>
          <p:cNvSpPr>
            <a:spLocks noChangeShapeType="1"/>
          </p:cNvSpPr>
          <p:nvPr/>
        </p:nvSpPr>
        <p:spPr bwMode="auto">
          <a:xfrm flipH="1">
            <a:off x="4572000" y="1844675"/>
            <a:ext cx="1223963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96" name="Line 40"/>
          <p:cNvSpPr>
            <a:spLocks noChangeShapeType="1"/>
          </p:cNvSpPr>
          <p:nvPr/>
        </p:nvSpPr>
        <p:spPr bwMode="auto">
          <a:xfrm flipH="1">
            <a:off x="900113" y="3429000"/>
            <a:ext cx="1223962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97" name="Line 41">
            <a:hlinkClick r:id="" action="ppaction://noaction">
              <a:snd r:embed="rId3" name="подумай еще"/>
            </a:hlinkClick>
          </p:cNvPr>
          <p:cNvSpPr>
            <a:spLocks noChangeShapeType="1"/>
          </p:cNvSpPr>
          <p:nvPr/>
        </p:nvSpPr>
        <p:spPr bwMode="auto">
          <a:xfrm flipH="1">
            <a:off x="7235825" y="2781300"/>
            <a:ext cx="1223963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98" name="Line 42">
            <a:hlinkClick r:id="" action="ppaction://hlinkshowjump?jump=nextslide"/>
          </p:cNvPr>
          <p:cNvSpPr>
            <a:spLocks noChangeShapeType="1"/>
          </p:cNvSpPr>
          <p:nvPr/>
        </p:nvSpPr>
        <p:spPr bwMode="auto">
          <a:xfrm flipV="1">
            <a:off x="7235825" y="4005263"/>
            <a:ext cx="1223963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99" name="Line 43">
            <a:hlinkClick r:id="rId4" action="ppaction://hlinksldjump">
              <a:snd r:embed="rId5" name="не правильно"/>
            </a:hlinkClick>
          </p:cNvPr>
          <p:cNvSpPr>
            <a:spLocks noChangeShapeType="1"/>
          </p:cNvSpPr>
          <p:nvPr/>
        </p:nvSpPr>
        <p:spPr bwMode="auto">
          <a:xfrm flipH="1" flipV="1">
            <a:off x="7235825" y="1628775"/>
            <a:ext cx="1223963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500" name="Line 44">
            <a:hlinkClick r:id="rId4" action="ppaction://hlinksldjump"/>
          </p:cNvPr>
          <p:cNvSpPr>
            <a:spLocks noChangeShapeType="1"/>
          </p:cNvSpPr>
          <p:nvPr/>
        </p:nvSpPr>
        <p:spPr bwMode="auto">
          <a:xfrm flipH="1">
            <a:off x="2627313" y="5084763"/>
            <a:ext cx="1223962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519" name="Line 63">
            <a:hlinkClick r:id="" action="ppaction://noaction">
              <a:snd r:embed="rId6" name="не угадал"/>
            </a:hlinkClick>
          </p:cNvPr>
          <p:cNvSpPr>
            <a:spLocks noChangeShapeType="1"/>
          </p:cNvSpPr>
          <p:nvPr/>
        </p:nvSpPr>
        <p:spPr bwMode="auto">
          <a:xfrm>
            <a:off x="7235825" y="5229225"/>
            <a:ext cx="1225550" cy="5746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520" name="Text Box 64"/>
          <p:cNvSpPr txBox="1">
            <a:spLocks noChangeArrowheads="1"/>
          </p:cNvSpPr>
          <p:nvPr/>
        </p:nvSpPr>
        <p:spPr bwMode="auto">
          <a:xfrm>
            <a:off x="4643438" y="5013325"/>
            <a:ext cx="1081087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>
                <a:solidFill>
                  <a:srgbClr val="FF3300"/>
                </a:solidFill>
                <a:latin typeface="Verdana" pitchFamily="34" charset="0"/>
              </a:rPr>
              <a:t>?</a:t>
            </a:r>
          </a:p>
        </p:txBody>
      </p:sp>
      <p:pic>
        <p:nvPicPr>
          <p:cNvPr id="19522" name="Picture 66">
            <a:hlinkClick r:id="" action="ppaction://media"/>
          </p:cNvPr>
          <p:cNvPicPr>
            <a:picLocks noRot="1" noChangeAspect="1" noChangeArrowheads="1"/>
          </p:cNvPicPr>
          <p:nvPr>
            <a:wavAudioFile r:embed="rId1" name="Записанный звук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8748713" y="-387350"/>
            <a:ext cx="233362" cy="23336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00" fill="hold"/>
                                        <p:tgtEl>
                                          <p:spTgt spid="195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6" presetClass="emph" presetSubtype="0" repeatCount="2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1000" tmFilter="0, 0; .2, .5; .8, .5; 1, 0"/>
                                        <p:tgtEl>
                                          <p:spTgt spid="195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500" autoRev="1" fill="hold"/>
                                        <p:tgtEl>
                                          <p:spTgt spid="195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522"/>
                </p:tgtEl>
              </p:cMediaNode>
            </p:audio>
          </p:childTnLst>
        </p:cTn>
      </p:par>
    </p:tnLst>
    <p:bldLst>
      <p:bldP spid="195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827088" y="-25400"/>
            <a:ext cx="76327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600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ЗАМЕЧАТЕЛЬНО!</a:t>
            </a:r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7885113" y="260350"/>
            <a:ext cx="720725" cy="658813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900113" y="1989138"/>
            <a:ext cx="574675" cy="792162"/>
          </a:xfrm>
          <a:prstGeom prst="star4">
            <a:avLst>
              <a:gd name="adj" fmla="val 12500"/>
            </a:avLst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84213" y="188913"/>
            <a:ext cx="647700" cy="719137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0" y="981075"/>
            <a:ext cx="611188" cy="587375"/>
          </a:xfrm>
          <a:prstGeom prst="star4">
            <a:avLst>
              <a:gd name="adj" fmla="val 12500"/>
            </a:avLst>
          </a:pr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0523" name="Group 43"/>
          <p:cNvGraphicFramePr>
            <a:graphicFrameLocks noGrp="1"/>
          </p:cNvGraphicFramePr>
          <p:nvPr/>
        </p:nvGraphicFramePr>
        <p:xfrm>
          <a:off x="1817688" y="1268413"/>
          <a:ext cx="5707062" cy="4768851"/>
        </p:xfrm>
        <a:graphic>
          <a:graphicData uri="http://schemas.openxmlformats.org/drawingml/2006/table">
            <a:tbl>
              <a:tblPr/>
              <a:tblGrid>
                <a:gridCol w="1901825"/>
                <a:gridCol w="1903412"/>
                <a:gridCol w="1901825"/>
              </a:tblGrid>
              <a:tr h="158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9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8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0541" name="Line 61"/>
          <p:cNvSpPr>
            <a:spLocks noChangeShapeType="1"/>
          </p:cNvSpPr>
          <p:nvPr/>
        </p:nvSpPr>
        <p:spPr bwMode="auto">
          <a:xfrm flipV="1">
            <a:off x="2178050" y="1700213"/>
            <a:ext cx="1223963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42" name="Line 62"/>
          <p:cNvSpPr>
            <a:spLocks noChangeShapeType="1"/>
          </p:cNvSpPr>
          <p:nvPr/>
        </p:nvSpPr>
        <p:spPr bwMode="auto">
          <a:xfrm flipV="1">
            <a:off x="4122738" y="3284538"/>
            <a:ext cx="1223962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43" name="Line 63"/>
          <p:cNvSpPr>
            <a:spLocks noChangeShapeType="1"/>
          </p:cNvSpPr>
          <p:nvPr/>
        </p:nvSpPr>
        <p:spPr bwMode="auto">
          <a:xfrm flipH="1" flipV="1">
            <a:off x="4122738" y="1700213"/>
            <a:ext cx="1223962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44" name="Line 64"/>
          <p:cNvSpPr>
            <a:spLocks noChangeShapeType="1"/>
          </p:cNvSpPr>
          <p:nvPr/>
        </p:nvSpPr>
        <p:spPr bwMode="auto">
          <a:xfrm flipH="1" flipV="1">
            <a:off x="2178050" y="4797425"/>
            <a:ext cx="1223963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45" name="Line 65"/>
          <p:cNvSpPr>
            <a:spLocks noChangeShapeType="1"/>
          </p:cNvSpPr>
          <p:nvPr/>
        </p:nvSpPr>
        <p:spPr bwMode="auto">
          <a:xfrm flipH="1" flipV="1">
            <a:off x="5994400" y="3284538"/>
            <a:ext cx="1223963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46" name="Line 66"/>
          <p:cNvSpPr>
            <a:spLocks noChangeShapeType="1"/>
          </p:cNvSpPr>
          <p:nvPr/>
        </p:nvSpPr>
        <p:spPr bwMode="auto">
          <a:xfrm flipH="1">
            <a:off x="5994400" y="1700213"/>
            <a:ext cx="1223963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47" name="Line 67"/>
          <p:cNvSpPr>
            <a:spLocks noChangeShapeType="1"/>
          </p:cNvSpPr>
          <p:nvPr/>
        </p:nvSpPr>
        <p:spPr bwMode="auto">
          <a:xfrm flipH="1">
            <a:off x="2322513" y="3284538"/>
            <a:ext cx="1223962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48" name="Line 68">
            <a:hlinkClick r:id="rId4" action="ppaction://hlinksldjump"/>
          </p:cNvPr>
          <p:cNvSpPr>
            <a:spLocks noChangeShapeType="1"/>
          </p:cNvSpPr>
          <p:nvPr/>
        </p:nvSpPr>
        <p:spPr bwMode="auto">
          <a:xfrm flipH="1">
            <a:off x="4049713" y="4940300"/>
            <a:ext cx="1223962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50" name="Line 70">
            <a:hlinkClick r:id="" action="ppaction://hlinkshowjump?jump=nextslide"/>
          </p:cNvPr>
          <p:cNvSpPr>
            <a:spLocks noChangeShapeType="1"/>
          </p:cNvSpPr>
          <p:nvPr/>
        </p:nvSpPr>
        <p:spPr bwMode="auto">
          <a:xfrm flipV="1">
            <a:off x="6065838" y="4797425"/>
            <a:ext cx="1223962" cy="7207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51" name="AutoShape 71"/>
          <p:cNvSpPr>
            <a:spLocks noChangeArrowheads="1"/>
          </p:cNvSpPr>
          <p:nvPr/>
        </p:nvSpPr>
        <p:spPr bwMode="auto">
          <a:xfrm>
            <a:off x="250825" y="4149725"/>
            <a:ext cx="647700" cy="720725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52" name="AutoShape 72"/>
          <p:cNvSpPr>
            <a:spLocks noChangeArrowheads="1"/>
          </p:cNvSpPr>
          <p:nvPr/>
        </p:nvSpPr>
        <p:spPr bwMode="auto">
          <a:xfrm>
            <a:off x="8388350" y="5949950"/>
            <a:ext cx="503238" cy="660400"/>
          </a:xfrm>
          <a:prstGeom prst="star4">
            <a:avLst>
              <a:gd name="adj" fmla="val 12500"/>
            </a:avLst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53" name="AutoShape 73"/>
          <p:cNvSpPr>
            <a:spLocks noChangeArrowheads="1"/>
          </p:cNvSpPr>
          <p:nvPr/>
        </p:nvSpPr>
        <p:spPr bwMode="auto">
          <a:xfrm>
            <a:off x="8172450" y="3644900"/>
            <a:ext cx="468313" cy="587375"/>
          </a:xfrm>
          <a:prstGeom prst="star4">
            <a:avLst>
              <a:gd name="adj" fmla="val 12500"/>
            </a:avLst>
          </a:pr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54" name="AutoShape 74"/>
          <p:cNvSpPr>
            <a:spLocks noChangeArrowheads="1"/>
          </p:cNvSpPr>
          <p:nvPr/>
        </p:nvSpPr>
        <p:spPr bwMode="auto">
          <a:xfrm>
            <a:off x="1042988" y="6021388"/>
            <a:ext cx="468312" cy="587375"/>
          </a:xfrm>
          <a:prstGeom prst="star4">
            <a:avLst>
              <a:gd name="adj" fmla="val 12500"/>
            </a:avLst>
          </a:prstGeom>
          <a:solidFill>
            <a:srgbClr val="00FFFF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55" name="AutoShape 75"/>
          <p:cNvSpPr>
            <a:spLocks noChangeArrowheads="1"/>
          </p:cNvSpPr>
          <p:nvPr/>
        </p:nvSpPr>
        <p:spPr bwMode="auto">
          <a:xfrm>
            <a:off x="8027988" y="2060575"/>
            <a:ext cx="647700" cy="720725"/>
          </a:xfrm>
          <a:prstGeom prst="star4">
            <a:avLst>
              <a:gd name="adj" fmla="val 12500"/>
            </a:avLst>
          </a:prstGeom>
          <a:solidFill>
            <a:srgbClr val="FF00FF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0556" name="Picture 76">
            <a:hlinkClick r:id="" action="ppaction://media"/>
          </p:cNvPr>
          <p:cNvPicPr>
            <a:picLocks noRot="1" noChangeAspect="1" noChangeArrowheads="1"/>
          </p:cNvPicPr>
          <p:nvPr>
            <a:wavAudioFile r:embed="rId1" name="Записанный звук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748713" y="-458788"/>
            <a:ext cx="233362" cy="233363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4000">
    <p:sndAc>
      <p:stSnd loop="1"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76" fill="hold"/>
                                        <p:tgtEl>
                                          <p:spTgt spid="205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20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56"/>
                </p:tgtEl>
              </p:cMediaNode>
            </p:audio>
          </p:childTnLst>
        </p:cTn>
      </p:par>
    </p:tnLst>
    <p:bldLst>
      <p:bldP spid="20482" grpId="0" autoUpdateAnimBg="0"/>
      <p:bldP spid="2055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79388" y="1125538"/>
            <a:ext cx="8964612" cy="325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tabLst>
                <a:tab pos="5291138" algn="l"/>
              </a:tabLst>
            </a:pPr>
            <a:r>
              <a:rPr lang="ru-RU" sz="800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ТЫ - МОЛОДЕЦ!</a:t>
            </a:r>
          </a:p>
          <a:p>
            <a:pPr algn="ctr">
              <a:spcBef>
                <a:spcPct val="50000"/>
              </a:spcBef>
              <a:tabLst>
                <a:tab pos="5291138" algn="l"/>
              </a:tabLst>
            </a:pPr>
            <a:endParaRPr lang="ru-RU" sz="4000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Bef>
                <a:spcPct val="50000"/>
              </a:spcBef>
              <a:tabLst>
                <a:tab pos="5291138" algn="l"/>
              </a:tabLst>
            </a:pPr>
            <a:r>
              <a:rPr lang="ru-RU" sz="450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 тебя все отлично получилось!!!</a:t>
            </a:r>
          </a:p>
        </p:txBody>
      </p:sp>
      <p:pic>
        <p:nvPicPr>
          <p:cNvPr id="12293" name="Picture 5">
            <a:hlinkClick r:id="" action="ppaction://media"/>
          </p:cNvPr>
          <p:cNvPicPr>
            <a:picLocks noRot="1" noChangeAspect="1" noChangeArrowheads="1"/>
          </p:cNvPicPr>
          <p:nvPr>
            <a:wavAudioFile r:embed="rId1" name="Записанный звук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910638" y="-531813"/>
            <a:ext cx="233362" cy="233363"/>
          </a:xfrm>
          <a:prstGeom prst="rect">
            <a:avLst/>
          </a:prstGeom>
          <a:noFill/>
        </p:spPr>
      </p:pic>
      <p:pic>
        <p:nvPicPr>
          <p:cNvPr id="12294" name="Picture 6" descr="line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27088" y="2609850"/>
            <a:ext cx="7737475" cy="387350"/>
          </a:xfrm>
          <a:prstGeom prst="rect">
            <a:avLst/>
          </a:prstGeom>
          <a:noFill/>
        </p:spPr>
      </p:pic>
      <p:pic>
        <p:nvPicPr>
          <p:cNvPr id="12295" name="Picture 7" descr="line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5650" y="4554538"/>
            <a:ext cx="7737475" cy="387350"/>
          </a:xfrm>
          <a:prstGeom prst="rect">
            <a:avLst/>
          </a:prstGeom>
          <a:noFill/>
        </p:spPr>
      </p:pic>
      <p:sp>
        <p:nvSpPr>
          <p:cNvPr id="12296" name="AutoShape 8"/>
          <p:cNvSpPr>
            <a:spLocks noChangeArrowheads="1"/>
          </p:cNvSpPr>
          <p:nvPr/>
        </p:nvSpPr>
        <p:spPr bwMode="auto">
          <a:xfrm>
            <a:off x="8532813" y="6237288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7" name="AutoShape 9"/>
          <p:cNvSpPr>
            <a:spLocks noChangeArrowheads="1"/>
          </p:cNvSpPr>
          <p:nvPr/>
        </p:nvSpPr>
        <p:spPr bwMode="auto">
          <a:xfrm>
            <a:off x="250825" y="188913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8" name="AutoShape 10"/>
          <p:cNvSpPr>
            <a:spLocks noChangeArrowheads="1"/>
          </p:cNvSpPr>
          <p:nvPr/>
        </p:nvSpPr>
        <p:spPr bwMode="auto">
          <a:xfrm>
            <a:off x="1042988" y="260350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9" name="AutoShape 11"/>
          <p:cNvSpPr>
            <a:spLocks noChangeArrowheads="1"/>
          </p:cNvSpPr>
          <p:nvPr/>
        </p:nvSpPr>
        <p:spPr bwMode="auto">
          <a:xfrm>
            <a:off x="1692275" y="260350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2338388" y="260350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3130550" y="260350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02" name="AutoShape 14"/>
          <p:cNvSpPr>
            <a:spLocks noChangeArrowheads="1"/>
          </p:cNvSpPr>
          <p:nvPr/>
        </p:nvSpPr>
        <p:spPr bwMode="auto">
          <a:xfrm>
            <a:off x="3779838" y="260350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03" name="AutoShape 15"/>
          <p:cNvSpPr>
            <a:spLocks noChangeArrowheads="1"/>
          </p:cNvSpPr>
          <p:nvPr/>
        </p:nvSpPr>
        <p:spPr bwMode="auto">
          <a:xfrm>
            <a:off x="4427538" y="260350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04" name="AutoShape 16"/>
          <p:cNvSpPr>
            <a:spLocks noChangeArrowheads="1"/>
          </p:cNvSpPr>
          <p:nvPr/>
        </p:nvSpPr>
        <p:spPr bwMode="auto">
          <a:xfrm>
            <a:off x="5219700" y="260350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05" name="AutoShape 17"/>
          <p:cNvSpPr>
            <a:spLocks noChangeArrowheads="1"/>
          </p:cNvSpPr>
          <p:nvPr/>
        </p:nvSpPr>
        <p:spPr bwMode="auto">
          <a:xfrm>
            <a:off x="5868988" y="260350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06" name="AutoShape 18"/>
          <p:cNvSpPr>
            <a:spLocks noChangeArrowheads="1"/>
          </p:cNvSpPr>
          <p:nvPr/>
        </p:nvSpPr>
        <p:spPr bwMode="auto">
          <a:xfrm>
            <a:off x="6515100" y="260350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07" name="AutoShape 19"/>
          <p:cNvSpPr>
            <a:spLocks noChangeArrowheads="1"/>
          </p:cNvSpPr>
          <p:nvPr/>
        </p:nvSpPr>
        <p:spPr bwMode="auto">
          <a:xfrm>
            <a:off x="7307263" y="260350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08" name="AutoShape 20"/>
          <p:cNvSpPr>
            <a:spLocks noChangeArrowheads="1"/>
          </p:cNvSpPr>
          <p:nvPr/>
        </p:nvSpPr>
        <p:spPr bwMode="auto">
          <a:xfrm>
            <a:off x="7956550" y="260350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09" name="AutoShape 21"/>
          <p:cNvSpPr>
            <a:spLocks noChangeArrowheads="1"/>
          </p:cNvSpPr>
          <p:nvPr/>
        </p:nvSpPr>
        <p:spPr bwMode="auto">
          <a:xfrm>
            <a:off x="250825" y="6237288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10" name="AutoShape 22"/>
          <p:cNvSpPr>
            <a:spLocks noChangeArrowheads="1"/>
          </p:cNvSpPr>
          <p:nvPr/>
        </p:nvSpPr>
        <p:spPr bwMode="auto">
          <a:xfrm>
            <a:off x="1042988" y="6237288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11" name="AutoShape 23"/>
          <p:cNvSpPr>
            <a:spLocks noChangeArrowheads="1"/>
          </p:cNvSpPr>
          <p:nvPr/>
        </p:nvSpPr>
        <p:spPr bwMode="auto">
          <a:xfrm>
            <a:off x="1692275" y="6237288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12" name="AutoShape 24"/>
          <p:cNvSpPr>
            <a:spLocks noChangeArrowheads="1"/>
          </p:cNvSpPr>
          <p:nvPr/>
        </p:nvSpPr>
        <p:spPr bwMode="auto">
          <a:xfrm>
            <a:off x="2338388" y="6237288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13" name="AutoShape 25"/>
          <p:cNvSpPr>
            <a:spLocks noChangeArrowheads="1"/>
          </p:cNvSpPr>
          <p:nvPr/>
        </p:nvSpPr>
        <p:spPr bwMode="auto">
          <a:xfrm>
            <a:off x="3130550" y="6237288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14" name="AutoShape 26"/>
          <p:cNvSpPr>
            <a:spLocks noChangeArrowheads="1"/>
          </p:cNvSpPr>
          <p:nvPr/>
        </p:nvSpPr>
        <p:spPr bwMode="auto">
          <a:xfrm>
            <a:off x="3779838" y="6237288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15" name="AutoShape 27"/>
          <p:cNvSpPr>
            <a:spLocks noChangeArrowheads="1"/>
          </p:cNvSpPr>
          <p:nvPr/>
        </p:nvSpPr>
        <p:spPr bwMode="auto">
          <a:xfrm>
            <a:off x="4427538" y="6237288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16" name="AutoShape 28"/>
          <p:cNvSpPr>
            <a:spLocks noChangeArrowheads="1"/>
          </p:cNvSpPr>
          <p:nvPr/>
        </p:nvSpPr>
        <p:spPr bwMode="auto">
          <a:xfrm>
            <a:off x="5219700" y="6237288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17" name="AutoShape 29"/>
          <p:cNvSpPr>
            <a:spLocks noChangeArrowheads="1"/>
          </p:cNvSpPr>
          <p:nvPr/>
        </p:nvSpPr>
        <p:spPr bwMode="auto">
          <a:xfrm>
            <a:off x="5868988" y="6237288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18" name="AutoShape 30"/>
          <p:cNvSpPr>
            <a:spLocks noChangeArrowheads="1"/>
          </p:cNvSpPr>
          <p:nvPr/>
        </p:nvSpPr>
        <p:spPr bwMode="auto">
          <a:xfrm>
            <a:off x="6515100" y="6237288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19" name="AutoShape 31"/>
          <p:cNvSpPr>
            <a:spLocks noChangeArrowheads="1"/>
          </p:cNvSpPr>
          <p:nvPr/>
        </p:nvSpPr>
        <p:spPr bwMode="auto">
          <a:xfrm>
            <a:off x="7307263" y="6237288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20" name="AutoShape 32"/>
          <p:cNvSpPr>
            <a:spLocks noChangeArrowheads="1"/>
          </p:cNvSpPr>
          <p:nvPr/>
        </p:nvSpPr>
        <p:spPr bwMode="auto">
          <a:xfrm>
            <a:off x="7956550" y="6237288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21" name="AutoShape 33"/>
          <p:cNvSpPr>
            <a:spLocks noChangeArrowheads="1"/>
          </p:cNvSpPr>
          <p:nvPr/>
        </p:nvSpPr>
        <p:spPr bwMode="auto">
          <a:xfrm>
            <a:off x="611188" y="549275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22" name="AutoShape 34"/>
          <p:cNvSpPr>
            <a:spLocks noChangeArrowheads="1"/>
          </p:cNvSpPr>
          <p:nvPr/>
        </p:nvSpPr>
        <p:spPr bwMode="auto">
          <a:xfrm>
            <a:off x="1403350" y="549275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23" name="AutoShape 35"/>
          <p:cNvSpPr>
            <a:spLocks noChangeArrowheads="1"/>
          </p:cNvSpPr>
          <p:nvPr/>
        </p:nvSpPr>
        <p:spPr bwMode="auto">
          <a:xfrm>
            <a:off x="2052638" y="549275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24" name="AutoShape 36"/>
          <p:cNvSpPr>
            <a:spLocks noChangeArrowheads="1"/>
          </p:cNvSpPr>
          <p:nvPr/>
        </p:nvSpPr>
        <p:spPr bwMode="auto">
          <a:xfrm>
            <a:off x="2698750" y="549275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25" name="AutoShape 37"/>
          <p:cNvSpPr>
            <a:spLocks noChangeArrowheads="1"/>
          </p:cNvSpPr>
          <p:nvPr/>
        </p:nvSpPr>
        <p:spPr bwMode="auto">
          <a:xfrm>
            <a:off x="3490913" y="549275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26" name="AutoShape 38"/>
          <p:cNvSpPr>
            <a:spLocks noChangeArrowheads="1"/>
          </p:cNvSpPr>
          <p:nvPr/>
        </p:nvSpPr>
        <p:spPr bwMode="auto">
          <a:xfrm>
            <a:off x="4140200" y="549275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27" name="AutoShape 39"/>
          <p:cNvSpPr>
            <a:spLocks noChangeArrowheads="1"/>
          </p:cNvSpPr>
          <p:nvPr/>
        </p:nvSpPr>
        <p:spPr bwMode="auto">
          <a:xfrm>
            <a:off x="4787900" y="549275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28" name="AutoShape 40"/>
          <p:cNvSpPr>
            <a:spLocks noChangeArrowheads="1"/>
          </p:cNvSpPr>
          <p:nvPr/>
        </p:nvSpPr>
        <p:spPr bwMode="auto">
          <a:xfrm>
            <a:off x="5580063" y="549275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29" name="AutoShape 41"/>
          <p:cNvSpPr>
            <a:spLocks noChangeArrowheads="1"/>
          </p:cNvSpPr>
          <p:nvPr/>
        </p:nvSpPr>
        <p:spPr bwMode="auto">
          <a:xfrm>
            <a:off x="6229350" y="549275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30" name="AutoShape 42"/>
          <p:cNvSpPr>
            <a:spLocks noChangeArrowheads="1"/>
          </p:cNvSpPr>
          <p:nvPr/>
        </p:nvSpPr>
        <p:spPr bwMode="auto">
          <a:xfrm>
            <a:off x="6875463" y="549275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31" name="AutoShape 43"/>
          <p:cNvSpPr>
            <a:spLocks noChangeArrowheads="1"/>
          </p:cNvSpPr>
          <p:nvPr/>
        </p:nvSpPr>
        <p:spPr bwMode="auto">
          <a:xfrm>
            <a:off x="7667625" y="549275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32" name="AutoShape 44"/>
          <p:cNvSpPr>
            <a:spLocks noChangeArrowheads="1"/>
          </p:cNvSpPr>
          <p:nvPr/>
        </p:nvSpPr>
        <p:spPr bwMode="auto">
          <a:xfrm>
            <a:off x="8316913" y="549275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33" name="AutoShape 45"/>
          <p:cNvSpPr>
            <a:spLocks noChangeArrowheads="1"/>
          </p:cNvSpPr>
          <p:nvPr/>
        </p:nvSpPr>
        <p:spPr bwMode="auto">
          <a:xfrm>
            <a:off x="8677275" y="260350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34" name="AutoShape 46"/>
          <p:cNvSpPr>
            <a:spLocks noChangeArrowheads="1"/>
          </p:cNvSpPr>
          <p:nvPr/>
        </p:nvSpPr>
        <p:spPr bwMode="auto">
          <a:xfrm>
            <a:off x="36513" y="549275"/>
            <a:ext cx="431800" cy="431800"/>
          </a:xfrm>
          <a:prstGeom prst="star5">
            <a:avLst/>
          </a:prstGeom>
          <a:solidFill>
            <a:schemeClr val="accent1"/>
          </a:solidFill>
          <a:ln w="9525">
            <a:solidFill>
              <a:srgbClr val="FFA9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 advTm="4000">
    <p:sndAc>
      <p:stSnd>
        <p:snd r:embed="rId3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91" fill="hold"/>
                                        <p:tgtEl>
                                          <p:spTgt spid="1229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1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6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1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1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51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1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1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1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" dur="1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1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1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8" dur="1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1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1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3" dur="1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1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1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76" dur="1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8" dur="10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10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10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81" dur="10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3" dur="10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10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10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86" dur="10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8" dur="10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10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10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1" dur="10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10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10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10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6" dur="10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8" dur="10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10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10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01" dur="10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3" dur="10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10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10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06" dur="10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8" dur="1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9" dur="1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1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11" dur="1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3" dur="10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4" dur="10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5" dur="10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16" dur="10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8" dur="10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9" dur="10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0" dur="10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21" dur="10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3" dur="10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4" dur="10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5" dur="10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26" dur="10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8" dur="10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9" dur="10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0" dur="10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31" dur="10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3" dur="10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4" dur="10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5" dur="10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36" dur="10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3" presetClass="emph" presetSubtype="0" repeatCount="3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8" dur="10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9" dur="10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0" dur="10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1" dur="10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23" presetClass="emph" presetSubtype="0" repeatCount="2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3" dur="2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4" dur="2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5" dur="2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6" dur="2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mph" presetSubtype="0" repeatCount="2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8" dur="20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9" dur="20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0" dur="20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51" dur="20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23" presetClass="emph" presetSubtype="0" repeatCount="2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3" dur="20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4" dur="20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5" dur="20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56" dur="20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mph" presetSubtype="0" repeatCount="2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8" dur="20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9" dur="20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0" dur="20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61" dur="20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23" presetClass="emph" presetSubtype="0" repeatCount="2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3" dur="20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4" dur="20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5" dur="20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66" dur="20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mph" presetSubtype="0" repeatCount="2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8" dur="20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9" dur="20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0" dur="20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71" dur="20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23" presetClass="emph" presetSubtype="0" repeatCount="2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3" dur="2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4" dur="2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5" dur="2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76" dur="2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23" presetClass="emph" presetSubtype="0" repeatCount="2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8" dur="20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9" dur="20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0" dur="20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81" dur="20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23" presetClass="emph" presetSubtype="0" repeatCount="2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3" dur="20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4" dur="20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5" dur="20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86" dur="20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23" presetClass="emph" presetSubtype="0" repeatCount="2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8" dur="20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9" dur="20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0" dur="20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91" dur="20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23" presetClass="emph" presetSubtype="0" repeatCount="2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3" dur="20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4" dur="20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5" dur="20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96" dur="20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23" presetClass="emph" presetSubtype="0" repeatCount="2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8" dur="20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9" dur="20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0" dur="20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01" dur="20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23" presetClass="emph" presetSubtype="0" repeatCount="2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3" dur="2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4" dur="2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5" dur="2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06" dur="2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0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293"/>
                </p:tgtEl>
              </p:cMediaNode>
            </p:audio>
          </p:childTnLst>
        </p:cTn>
      </p:par>
    </p:tnLst>
    <p:bldLst>
      <p:bldP spid="12290" grpId="1"/>
      <p:bldP spid="12296" grpId="0" animBg="1"/>
      <p:bldP spid="12297" grpId="0" animBg="1"/>
      <p:bldP spid="12298" grpId="0" animBg="1"/>
      <p:bldP spid="12299" grpId="0" animBg="1"/>
      <p:bldP spid="12300" grpId="0" animBg="1"/>
      <p:bldP spid="12301" grpId="0" animBg="1"/>
      <p:bldP spid="12302" grpId="0" animBg="1"/>
      <p:bldP spid="12303" grpId="0" animBg="1"/>
      <p:bldP spid="12304" grpId="0" animBg="1"/>
      <p:bldP spid="12305" grpId="0" animBg="1"/>
      <p:bldP spid="12306" grpId="0" animBg="1"/>
      <p:bldP spid="12307" grpId="0" animBg="1"/>
      <p:bldP spid="12308" grpId="0" animBg="1"/>
      <p:bldP spid="12309" grpId="0" animBg="1"/>
      <p:bldP spid="12310" grpId="0" animBg="1"/>
      <p:bldP spid="12311" grpId="0" animBg="1"/>
      <p:bldP spid="12312" grpId="0" animBg="1"/>
      <p:bldP spid="12313" grpId="0" animBg="1"/>
      <p:bldP spid="12314" grpId="0" animBg="1"/>
      <p:bldP spid="12315" grpId="0" animBg="1"/>
      <p:bldP spid="12316" grpId="0" animBg="1"/>
      <p:bldP spid="12317" grpId="0" animBg="1"/>
      <p:bldP spid="12318" grpId="0" animBg="1"/>
      <p:bldP spid="12319" grpId="0" animBg="1"/>
      <p:bldP spid="12320" grpId="0" animBg="1"/>
      <p:bldP spid="12321" grpId="0" animBg="1"/>
      <p:bldP spid="12322" grpId="0" animBg="1"/>
      <p:bldP spid="12323" grpId="0" animBg="1"/>
      <p:bldP spid="12324" grpId="0" animBg="1"/>
      <p:bldP spid="12325" grpId="0" animBg="1"/>
      <p:bldP spid="12326" grpId="0" animBg="1"/>
      <p:bldP spid="12327" grpId="0" animBg="1"/>
      <p:bldP spid="12328" grpId="0" animBg="1"/>
      <p:bldP spid="12329" grpId="0" animBg="1"/>
      <p:bldP spid="12330" grpId="0" animBg="1"/>
      <p:bldP spid="12331" grpId="0" animBg="1"/>
      <p:bldP spid="12332" grpId="0" animBg="1"/>
      <p:bldP spid="12333" grpId="0" animBg="1"/>
      <p:bldP spid="1233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684213" y="188913"/>
            <a:ext cx="77724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000">
                <a:solidFill>
                  <a:srgbClr val="993300"/>
                </a:solidFill>
                <a:latin typeface="Verdana" pitchFamily="34" charset="0"/>
              </a:rPr>
              <a:t>Подумай хорошенько, какой фигуры не хватает? </a:t>
            </a:r>
          </a:p>
        </p:txBody>
      </p:sp>
      <p:graphicFrame>
        <p:nvGraphicFramePr>
          <p:cNvPr id="6204" name="Group 60"/>
          <p:cNvGraphicFramePr>
            <a:graphicFrameLocks noGrp="1"/>
          </p:cNvGraphicFramePr>
          <p:nvPr/>
        </p:nvGraphicFramePr>
        <p:xfrm>
          <a:off x="304800" y="1341438"/>
          <a:ext cx="6354763" cy="4984750"/>
        </p:xfrm>
        <a:graphic>
          <a:graphicData uri="http://schemas.openxmlformats.org/drawingml/2006/table">
            <a:tbl>
              <a:tblPr/>
              <a:tblGrid>
                <a:gridCol w="2117725"/>
                <a:gridCol w="2119313"/>
                <a:gridCol w="2117725"/>
              </a:tblGrid>
              <a:tr h="166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6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6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176" name="Rectangle 32"/>
          <p:cNvSpPr>
            <a:spLocks noChangeAspect="1" noChangeArrowheads="1"/>
          </p:cNvSpPr>
          <p:nvPr/>
        </p:nvSpPr>
        <p:spPr bwMode="auto">
          <a:xfrm>
            <a:off x="900113" y="1557338"/>
            <a:ext cx="1000125" cy="1114425"/>
          </a:xfrm>
          <a:prstGeom prst="rect">
            <a:avLst/>
          </a:prstGeom>
          <a:solidFill>
            <a:srgbClr val="FF33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80" name="Oval 36"/>
          <p:cNvSpPr>
            <a:spLocks noChangeAspect="1" noChangeArrowheads="1"/>
          </p:cNvSpPr>
          <p:nvPr/>
        </p:nvSpPr>
        <p:spPr bwMode="auto">
          <a:xfrm>
            <a:off x="827088" y="3213100"/>
            <a:ext cx="1082675" cy="12033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81" name="AutoShape 37"/>
          <p:cNvSpPr>
            <a:spLocks noChangeArrowheads="1"/>
          </p:cNvSpPr>
          <p:nvPr/>
        </p:nvSpPr>
        <p:spPr bwMode="auto">
          <a:xfrm>
            <a:off x="2916238" y="3170238"/>
            <a:ext cx="1101725" cy="112236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84" name="AutoShape 40"/>
          <p:cNvSpPr>
            <a:spLocks noChangeArrowheads="1"/>
          </p:cNvSpPr>
          <p:nvPr/>
        </p:nvSpPr>
        <p:spPr bwMode="auto">
          <a:xfrm>
            <a:off x="755650" y="4868863"/>
            <a:ext cx="1101725" cy="112236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05" name="Oval 61"/>
          <p:cNvSpPr>
            <a:spLocks noChangeAspect="1" noChangeArrowheads="1"/>
          </p:cNvSpPr>
          <p:nvPr/>
        </p:nvSpPr>
        <p:spPr bwMode="auto">
          <a:xfrm>
            <a:off x="2987675" y="1504950"/>
            <a:ext cx="1082675" cy="12033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07" name="Rectangle 63"/>
          <p:cNvSpPr>
            <a:spLocks noChangeAspect="1" noChangeArrowheads="1"/>
          </p:cNvSpPr>
          <p:nvPr/>
        </p:nvSpPr>
        <p:spPr bwMode="auto">
          <a:xfrm>
            <a:off x="2987675" y="4868863"/>
            <a:ext cx="1000125" cy="1114425"/>
          </a:xfrm>
          <a:prstGeom prst="rect">
            <a:avLst/>
          </a:prstGeom>
          <a:solidFill>
            <a:srgbClr val="FF33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08" name="Rectangle 64"/>
          <p:cNvSpPr>
            <a:spLocks noChangeAspect="1" noChangeArrowheads="1"/>
          </p:cNvSpPr>
          <p:nvPr/>
        </p:nvSpPr>
        <p:spPr bwMode="auto">
          <a:xfrm>
            <a:off x="5148263" y="3141663"/>
            <a:ext cx="1000125" cy="1114425"/>
          </a:xfrm>
          <a:prstGeom prst="rect">
            <a:avLst/>
          </a:prstGeom>
          <a:solidFill>
            <a:srgbClr val="FF33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09" name="AutoShape 65">
            <a:hlinkClick r:id="" action="ppaction://noaction">
              <a:snd r:embed="rId4" name="подумай еще"/>
            </a:hlinkClick>
          </p:cNvPr>
          <p:cNvSpPr>
            <a:spLocks noChangeArrowheads="1"/>
          </p:cNvSpPr>
          <p:nvPr/>
        </p:nvSpPr>
        <p:spPr bwMode="auto">
          <a:xfrm>
            <a:off x="7380288" y="3284538"/>
            <a:ext cx="1101725" cy="112236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11" name="Oval 67">
            <a:hlinkClick r:id="" action="ppaction://hlinkshowjump?jump=nextslide">
              <a:snd r:embed="rId6" name="applause.wav"/>
            </a:hlinkClick>
          </p:cNvPr>
          <p:cNvSpPr>
            <a:spLocks noChangeAspect="1" noChangeArrowheads="1"/>
          </p:cNvSpPr>
          <p:nvPr/>
        </p:nvSpPr>
        <p:spPr bwMode="auto">
          <a:xfrm>
            <a:off x="7451725" y="1484313"/>
            <a:ext cx="1082675" cy="12033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12" name="Rectangle 68">
            <a:hlinkClick r:id="" action="ppaction://noaction">
              <a:snd r:embed="rId2" name="нет"/>
            </a:hlinkClick>
          </p:cNvPr>
          <p:cNvSpPr>
            <a:spLocks noChangeAspect="1" noChangeArrowheads="1"/>
          </p:cNvSpPr>
          <p:nvPr/>
        </p:nvSpPr>
        <p:spPr bwMode="auto">
          <a:xfrm>
            <a:off x="7451725" y="5084763"/>
            <a:ext cx="1000125" cy="1114425"/>
          </a:xfrm>
          <a:prstGeom prst="rect">
            <a:avLst/>
          </a:prstGeom>
          <a:solidFill>
            <a:srgbClr val="FF33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13" name="Text Box 69"/>
          <p:cNvSpPr txBox="1">
            <a:spLocks noChangeArrowheads="1"/>
          </p:cNvSpPr>
          <p:nvPr/>
        </p:nvSpPr>
        <p:spPr bwMode="auto">
          <a:xfrm>
            <a:off x="5148263" y="5013325"/>
            <a:ext cx="1081087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>
                <a:solidFill>
                  <a:srgbClr val="FF3300"/>
                </a:solidFill>
                <a:latin typeface="Verdana" pitchFamily="34" charset="0"/>
              </a:rPr>
              <a:t>?</a:t>
            </a:r>
          </a:p>
        </p:txBody>
      </p:sp>
      <p:sp>
        <p:nvSpPr>
          <p:cNvPr id="6214" name="AutoShape 70"/>
          <p:cNvSpPr>
            <a:spLocks noChangeArrowheads="1"/>
          </p:cNvSpPr>
          <p:nvPr/>
        </p:nvSpPr>
        <p:spPr bwMode="auto">
          <a:xfrm>
            <a:off x="5003800" y="1557338"/>
            <a:ext cx="1101725" cy="112236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6215" name="Picture 71">
            <a:hlinkClick r:id="" action="ppaction://media"/>
          </p:cNvPr>
          <p:cNvPicPr>
            <a:picLocks noRot="1" noChangeAspect="1" noChangeArrowheads="1"/>
          </p:cNvPicPr>
          <p:nvPr>
            <a:wavAudioFile r:embed="rId1" name="Записанный звук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8748713" y="-531813"/>
            <a:ext cx="233362" cy="233363"/>
          </a:xfrm>
          <a:prstGeom prst="rect">
            <a:avLst/>
          </a:prstGeom>
          <a:noFill/>
        </p:spPr>
      </p:pic>
      <p:pic>
        <p:nvPicPr>
          <p:cNvPr id="6216" name="Picture 72">
            <a:hlinkClick r:id="" action="ppaction://media"/>
          </p:cNvPr>
          <p:cNvPicPr>
            <a:picLocks noRot="1" noChangeAspect="1" noChangeArrowheads="1"/>
          </p:cNvPicPr>
          <p:nvPr>
            <a:wavAudioFile r:embed="rId2" name="нет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2268538" y="-531813"/>
            <a:ext cx="233362" cy="233363"/>
          </a:xfrm>
          <a:prstGeom prst="rect">
            <a:avLst/>
          </a:prstGeom>
          <a:noFill/>
        </p:spPr>
      </p:pic>
      <p:pic>
        <p:nvPicPr>
          <p:cNvPr id="6217" name="Picture 73">
            <a:hlinkClick r:id="" action="ppaction://media"/>
          </p:cNvPr>
          <p:cNvPicPr>
            <a:picLocks noRot="1" noChangeAspect="1" noChangeArrowheads="1"/>
          </p:cNvPicPr>
          <p:nvPr>
            <a:wavAudioFile r:embed="rId3" name="не правильно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2700338" y="-603250"/>
            <a:ext cx="233362" cy="233362"/>
          </a:xfrm>
          <a:prstGeom prst="rect">
            <a:avLst/>
          </a:prstGeom>
          <a:noFill/>
        </p:spPr>
      </p:pic>
      <p:pic>
        <p:nvPicPr>
          <p:cNvPr id="6218" name="Picture 74">
            <a:hlinkClick r:id="" action="ppaction://media"/>
          </p:cNvPr>
          <p:cNvPicPr>
            <a:picLocks noRot="1" noChangeAspect="1" noChangeArrowheads="1"/>
          </p:cNvPicPr>
          <p:nvPr>
            <a:wavAudioFile r:embed="rId4" name="подумай еще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3059113" y="-603250"/>
            <a:ext cx="233362" cy="23336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20" fill="hold"/>
                                        <p:tgtEl>
                                          <p:spTgt spid="62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6" presetClass="emph" presetSubtype="0" repeatCount="2000" fill="remove" nodeType="withEffect">
                                  <p:stCondLst>
                                    <p:cond delay="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1000" tmFilter="0, 0; .2, .5; .8, .5; 1, 0"/>
                                        <p:tgtEl>
                                          <p:spTgt spid="62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500" autoRev="1" fill="hold"/>
                                        <p:tgtEl>
                                          <p:spTgt spid="62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215"/>
                </p:tgtEl>
              </p:cMediaNode>
            </p:audio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2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1347" fill="hold"/>
                                        <p:tgtEl>
                                          <p:spTgt spid="62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16"/>
                  </p:tgtEl>
                </p:cond>
              </p:nextCondLst>
            </p:seq>
            <p:audio>
              <p:cMediaNode>
                <p:cTn id="1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216"/>
                </p:tgtEl>
              </p:cMediaNode>
            </p:audio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" dur="1846" fill="hold"/>
                                        <p:tgtEl>
                                          <p:spTgt spid="62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17"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217"/>
                </p:tgtEl>
              </p:cMediaNode>
            </p:audio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2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7" dur="1916" fill="hold"/>
                                        <p:tgtEl>
                                          <p:spTgt spid="62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18"/>
                  </p:tgtEl>
                </p:cond>
              </p:nextCondLst>
            </p:seq>
            <p:audio>
              <p:cMediaNode>
                <p:cTn id="2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218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1187450" y="115888"/>
            <a:ext cx="6781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6000" b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МОЛОДЕЦ!</a:t>
            </a:r>
          </a:p>
        </p:txBody>
      </p:sp>
      <p:sp>
        <p:nvSpPr>
          <p:cNvPr id="9227" name="AutoShape 11"/>
          <p:cNvSpPr>
            <a:spLocks noChangeArrowheads="1"/>
          </p:cNvSpPr>
          <p:nvPr/>
        </p:nvSpPr>
        <p:spPr bwMode="auto">
          <a:xfrm>
            <a:off x="611188" y="188913"/>
            <a:ext cx="574675" cy="731837"/>
          </a:xfrm>
          <a:prstGeom prst="star4">
            <a:avLst>
              <a:gd name="adj" fmla="val 8287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28" name="AutoShape 12"/>
          <p:cNvSpPr>
            <a:spLocks noChangeArrowheads="1"/>
          </p:cNvSpPr>
          <p:nvPr/>
        </p:nvSpPr>
        <p:spPr bwMode="auto">
          <a:xfrm>
            <a:off x="250825" y="2565400"/>
            <a:ext cx="684213" cy="803275"/>
          </a:xfrm>
          <a:prstGeom prst="star4">
            <a:avLst>
              <a:gd name="adj" fmla="val 12500"/>
            </a:avLst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29" name="AutoShape 13"/>
          <p:cNvSpPr>
            <a:spLocks noChangeArrowheads="1"/>
          </p:cNvSpPr>
          <p:nvPr/>
        </p:nvSpPr>
        <p:spPr bwMode="auto">
          <a:xfrm>
            <a:off x="7164388" y="404813"/>
            <a:ext cx="576262" cy="660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30" name="AutoShape 14"/>
          <p:cNvSpPr>
            <a:spLocks noChangeArrowheads="1"/>
          </p:cNvSpPr>
          <p:nvPr/>
        </p:nvSpPr>
        <p:spPr bwMode="auto">
          <a:xfrm>
            <a:off x="8459788" y="0"/>
            <a:ext cx="684212" cy="803275"/>
          </a:xfrm>
          <a:prstGeom prst="star4">
            <a:avLst>
              <a:gd name="adj" fmla="val 12500"/>
            </a:avLst>
          </a:pr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9310" name="Group 94"/>
          <p:cNvGraphicFramePr>
            <a:graphicFrameLocks noGrp="1"/>
          </p:cNvGraphicFramePr>
          <p:nvPr/>
        </p:nvGraphicFramePr>
        <p:xfrm>
          <a:off x="1241425" y="1196975"/>
          <a:ext cx="6354763" cy="4984750"/>
        </p:xfrm>
        <a:graphic>
          <a:graphicData uri="http://schemas.openxmlformats.org/drawingml/2006/table">
            <a:tbl>
              <a:tblPr/>
              <a:tblGrid>
                <a:gridCol w="2117725"/>
                <a:gridCol w="2119313"/>
                <a:gridCol w="2117725"/>
              </a:tblGrid>
              <a:tr h="166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6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6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276" name="Rectangle 60"/>
          <p:cNvSpPr>
            <a:spLocks noChangeAspect="1" noChangeArrowheads="1"/>
          </p:cNvSpPr>
          <p:nvPr/>
        </p:nvSpPr>
        <p:spPr bwMode="auto">
          <a:xfrm>
            <a:off x="1836738" y="1412875"/>
            <a:ext cx="1000125" cy="1114425"/>
          </a:xfrm>
          <a:prstGeom prst="rect">
            <a:avLst/>
          </a:prstGeom>
          <a:solidFill>
            <a:srgbClr val="FF33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77" name="Oval 61"/>
          <p:cNvSpPr>
            <a:spLocks noChangeAspect="1" noChangeArrowheads="1"/>
          </p:cNvSpPr>
          <p:nvPr/>
        </p:nvSpPr>
        <p:spPr bwMode="auto">
          <a:xfrm>
            <a:off x="1763713" y="3068638"/>
            <a:ext cx="1082675" cy="12033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78" name="AutoShape 62"/>
          <p:cNvSpPr>
            <a:spLocks noChangeArrowheads="1"/>
          </p:cNvSpPr>
          <p:nvPr/>
        </p:nvSpPr>
        <p:spPr bwMode="auto">
          <a:xfrm>
            <a:off x="3852863" y="3025775"/>
            <a:ext cx="1101725" cy="1122363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79" name="AutoShape 63"/>
          <p:cNvSpPr>
            <a:spLocks noChangeArrowheads="1"/>
          </p:cNvSpPr>
          <p:nvPr/>
        </p:nvSpPr>
        <p:spPr bwMode="auto">
          <a:xfrm>
            <a:off x="1692275" y="4724400"/>
            <a:ext cx="1101725" cy="1122363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80" name="Oval 64"/>
          <p:cNvSpPr>
            <a:spLocks noChangeAspect="1" noChangeArrowheads="1"/>
          </p:cNvSpPr>
          <p:nvPr/>
        </p:nvSpPr>
        <p:spPr bwMode="auto">
          <a:xfrm>
            <a:off x="3924300" y="1360488"/>
            <a:ext cx="1082675" cy="12033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81" name="Rectangle 65"/>
          <p:cNvSpPr>
            <a:spLocks noChangeAspect="1" noChangeArrowheads="1"/>
          </p:cNvSpPr>
          <p:nvPr/>
        </p:nvSpPr>
        <p:spPr bwMode="auto">
          <a:xfrm>
            <a:off x="3924300" y="4724400"/>
            <a:ext cx="1000125" cy="1114425"/>
          </a:xfrm>
          <a:prstGeom prst="rect">
            <a:avLst/>
          </a:prstGeom>
          <a:solidFill>
            <a:srgbClr val="FF33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82" name="Rectangle 66"/>
          <p:cNvSpPr>
            <a:spLocks noChangeAspect="1" noChangeArrowheads="1"/>
          </p:cNvSpPr>
          <p:nvPr/>
        </p:nvSpPr>
        <p:spPr bwMode="auto">
          <a:xfrm>
            <a:off x="6084888" y="2997200"/>
            <a:ext cx="1000125" cy="1114425"/>
          </a:xfrm>
          <a:prstGeom prst="rect">
            <a:avLst/>
          </a:prstGeom>
          <a:solidFill>
            <a:srgbClr val="FF33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83" name="Oval 67"/>
          <p:cNvSpPr>
            <a:spLocks noChangeAspect="1" noChangeArrowheads="1"/>
          </p:cNvSpPr>
          <p:nvPr/>
        </p:nvSpPr>
        <p:spPr bwMode="auto">
          <a:xfrm>
            <a:off x="6013450" y="4652963"/>
            <a:ext cx="1082675" cy="12033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85" name="AutoShape 69"/>
          <p:cNvSpPr>
            <a:spLocks noChangeArrowheads="1"/>
          </p:cNvSpPr>
          <p:nvPr/>
        </p:nvSpPr>
        <p:spPr bwMode="auto">
          <a:xfrm>
            <a:off x="6011863" y="1412875"/>
            <a:ext cx="1101725" cy="1122363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311" name="AutoShape 95"/>
          <p:cNvSpPr>
            <a:spLocks noChangeArrowheads="1"/>
          </p:cNvSpPr>
          <p:nvPr/>
        </p:nvSpPr>
        <p:spPr bwMode="auto">
          <a:xfrm>
            <a:off x="323850" y="5445125"/>
            <a:ext cx="647700" cy="720725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312" name="AutoShape 96"/>
          <p:cNvSpPr>
            <a:spLocks noChangeArrowheads="1"/>
          </p:cNvSpPr>
          <p:nvPr/>
        </p:nvSpPr>
        <p:spPr bwMode="auto">
          <a:xfrm>
            <a:off x="8388350" y="5949950"/>
            <a:ext cx="503238" cy="660400"/>
          </a:xfrm>
          <a:prstGeom prst="star4">
            <a:avLst>
              <a:gd name="adj" fmla="val 12500"/>
            </a:avLst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313" name="AutoShape 97"/>
          <p:cNvSpPr>
            <a:spLocks noChangeArrowheads="1"/>
          </p:cNvSpPr>
          <p:nvPr/>
        </p:nvSpPr>
        <p:spPr bwMode="auto">
          <a:xfrm>
            <a:off x="8172450" y="3644900"/>
            <a:ext cx="468313" cy="587375"/>
          </a:xfrm>
          <a:prstGeom prst="star4">
            <a:avLst>
              <a:gd name="adj" fmla="val 12500"/>
            </a:avLst>
          </a:pr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314" name="AutoShape 98"/>
          <p:cNvSpPr>
            <a:spLocks noChangeArrowheads="1"/>
          </p:cNvSpPr>
          <p:nvPr/>
        </p:nvSpPr>
        <p:spPr bwMode="auto">
          <a:xfrm>
            <a:off x="8243888" y="1916113"/>
            <a:ext cx="468312" cy="587375"/>
          </a:xfrm>
          <a:prstGeom prst="star4">
            <a:avLst>
              <a:gd name="adj" fmla="val 12500"/>
            </a:avLst>
          </a:prstGeom>
          <a:solidFill>
            <a:srgbClr val="00FFFF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9315" name="Picture 99">
            <a:hlinkClick r:id="" action="ppaction://media"/>
          </p:cNvPr>
          <p:cNvPicPr>
            <a:picLocks noRot="1" noChangeAspect="1" noChangeArrowheads="1"/>
          </p:cNvPicPr>
          <p:nvPr>
            <a:wavAudioFile r:embed="rId1" name="Записанный звук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910638" y="-531813"/>
            <a:ext cx="233362" cy="233363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sndAc>
      <p:stSnd loop="1"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7" fill="hold"/>
                                        <p:tgtEl>
                                          <p:spTgt spid="93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315"/>
                </p:tgtEl>
              </p:cMediaNode>
            </p:audio>
          </p:childTnLst>
        </p:cTn>
      </p:par>
    </p:tnLst>
    <p:bldLst>
      <p:bldP spid="9226" grpId="0" autoUpdateAnimBg="0"/>
      <p:bldP spid="928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684213" y="115888"/>
            <a:ext cx="77724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000">
                <a:solidFill>
                  <a:srgbClr val="993300"/>
                </a:solidFill>
                <a:latin typeface="Verdana" pitchFamily="34" charset="0"/>
              </a:rPr>
              <a:t>Найди недостающую фигуру</a:t>
            </a:r>
          </a:p>
        </p:txBody>
      </p:sp>
      <p:graphicFrame>
        <p:nvGraphicFramePr>
          <p:cNvPr id="13423" name="Group 111"/>
          <p:cNvGraphicFramePr>
            <a:graphicFrameLocks noGrp="1"/>
          </p:cNvGraphicFramePr>
          <p:nvPr/>
        </p:nvGraphicFramePr>
        <p:xfrm>
          <a:off x="468313" y="981075"/>
          <a:ext cx="6337300" cy="4968876"/>
        </p:xfrm>
        <a:graphic>
          <a:graphicData uri="http://schemas.openxmlformats.org/drawingml/2006/table">
            <a:tbl>
              <a:tblPr/>
              <a:tblGrid>
                <a:gridCol w="2112962"/>
                <a:gridCol w="2111375"/>
                <a:gridCol w="2112963"/>
              </a:tblGrid>
              <a:tr h="165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5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5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383" name="Oval 71"/>
          <p:cNvSpPr>
            <a:spLocks noChangeAspect="1" noChangeArrowheads="1"/>
          </p:cNvSpPr>
          <p:nvPr/>
        </p:nvSpPr>
        <p:spPr bwMode="auto">
          <a:xfrm>
            <a:off x="3035300" y="4486275"/>
            <a:ext cx="1177925" cy="117633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84" name="AutoShape 72">
            <a:hlinkClick r:id="" action="ppaction://hlinkshowjump?jump=nextslide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7596188" y="755650"/>
            <a:ext cx="1223962" cy="1089025"/>
          </a:xfrm>
          <a:prstGeom prst="triangle">
            <a:avLst>
              <a:gd name="adj" fmla="val 50000"/>
            </a:avLst>
          </a:prstGeom>
          <a:solidFill>
            <a:srgbClr val="0000FF"/>
          </a:solidFill>
          <a:ln w="9525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85" name="Rectangle 73"/>
          <p:cNvSpPr>
            <a:spLocks noChangeAspect="1" noChangeArrowheads="1"/>
          </p:cNvSpPr>
          <p:nvPr/>
        </p:nvSpPr>
        <p:spPr bwMode="auto">
          <a:xfrm>
            <a:off x="5059363" y="1320800"/>
            <a:ext cx="1079500" cy="1081088"/>
          </a:xfrm>
          <a:prstGeom prst="rect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86" name="Oval 74"/>
          <p:cNvSpPr>
            <a:spLocks noChangeAspect="1" noChangeArrowheads="1"/>
          </p:cNvSpPr>
          <p:nvPr/>
        </p:nvSpPr>
        <p:spPr bwMode="auto">
          <a:xfrm>
            <a:off x="931863" y="1247775"/>
            <a:ext cx="1177925" cy="1176338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87" name="AutoShape 75"/>
          <p:cNvSpPr>
            <a:spLocks noChangeArrowheads="1"/>
          </p:cNvSpPr>
          <p:nvPr/>
        </p:nvSpPr>
        <p:spPr bwMode="auto">
          <a:xfrm>
            <a:off x="2844800" y="1247775"/>
            <a:ext cx="1400175" cy="1246188"/>
          </a:xfrm>
          <a:prstGeom prst="triangle">
            <a:avLst>
              <a:gd name="adj" fmla="val 50000"/>
            </a:avLst>
          </a:pr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88" name="Rectangle 76"/>
          <p:cNvSpPr>
            <a:spLocks noChangeAspect="1" noChangeArrowheads="1"/>
          </p:cNvSpPr>
          <p:nvPr/>
        </p:nvSpPr>
        <p:spPr bwMode="auto">
          <a:xfrm>
            <a:off x="3043238" y="2924175"/>
            <a:ext cx="1079500" cy="1081088"/>
          </a:xfrm>
          <a:prstGeom prst="rect">
            <a:avLst/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89" name="AutoShape 77"/>
          <p:cNvSpPr>
            <a:spLocks noChangeArrowheads="1"/>
          </p:cNvSpPr>
          <p:nvPr/>
        </p:nvSpPr>
        <p:spPr bwMode="auto">
          <a:xfrm>
            <a:off x="828675" y="2759075"/>
            <a:ext cx="1400175" cy="1246188"/>
          </a:xfrm>
          <a:prstGeom prst="triangle">
            <a:avLst>
              <a:gd name="adj" fmla="val 50000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90" name="Rectangle 78"/>
          <p:cNvSpPr>
            <a:spLocks noChangeAspect="1" noChangeArrowheads="1"/>
          </p:cNvSpPr>
          <p:nvPr/>
        </p:nvSpPr>
        <p:spPr bwMode="auto">
          <a:xfrm>
            <a:off x="971550" y="4508500"/>
            <a:ext cx="1079500" cy="1081088"/>
          </a:xfrm>
          <a:prstGeom prst="rect">
            <a:avLst/>
          </a:pr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91" name="Oval 79"/>
          <p:cNvSpPr>
            <a:spLocks noChangeAspect="1" noChangeArrowheads="1"/>
          </p:cNvSpPr>
          <p:nvPr/>
        </p:nvSpPr>
        <p:spPr bwMode="auto">
          <a:xfrm>
            <a:off x="5035550" y="2828925"/>
            <a:ext cx="1177925" cy="1176338"/>
          </a:xfrm>
          <a:prstGeom prst="ellipse">
            <a:avLst/>
          </a:prstGeom>
          <a:solidFill>
            <a:srgbClr val="00CC00"/>
          </a:solidFill>
          <a:ln w="9525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92" name="Rectangle 80">
            <a:hlinkClick r:id="" action="ppaction://noaction">
              <a:snd r:embed="rId4" name="нет"/>
            </a:hlinkClick>
          </p:cNvPr>
          <p:cNvSpPr>
            <a:spLocks noChangeAspect="1" noChangeArrowheads="1"/>
          </p:cNvSpPr>
          <p:nvPr/>
        </p:nvSpPr>
        <p:spPr bwMode="auto">
          <a:xfrm>
            <a:off x="7596188" y="5084763"/>
            <a:ext cx="1079500" cy="1081087"/>
          </a:xfrm>
          <a:prstGeom prst="rect">
            <a:avLst/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93" name="AutoShape 81">
            <a:hlinkClick r:id="" action="ppaction://noaction">
              <a:snd r:embed="rId5" name="подумай еще"/>
            </a:hlinkClick>
          </p:cNvPr>
          <p:cNvSpPr>
            <a:spLocks noChangeArrowheads="1"/>
          </p:cNvSpPr>
          <p:nvPr/>
        </p:nvSpPr>
        <p:spPr bwMode="auto">
          <a:xfrm>
            <a:off x="7524750" y="3644900"/>
            <a:ext cx="1295400" cy="1152525"/>
          </a:xfrm>
          <a:prstGeom prst="triangle">
            <a:avLst>
              <a:gd name="adj" fmla="val 50000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94" name="Oval 82">
            <a:hlinkClick r:id="" action="ppaction://noaction">
              <a:snd r:embed="rId6" name="не правильно"/>
            </a:hlinkClick>
          </p:cNvPr>
          <p:cNvSpPr>
            <a:spLocks noChangeAspect="1" noChangeArrowheads="1"/>
          </p:cNvSpPr>
          <p:nvPr/>
        </p:nvSpPr>
        <p:spPr bwMode="auto">
          <a:xfrm>
            <a:off x="7524750" y="2205038"/>
            <a:ext cx="1177925" cy="1176337"/>
          </a:xfrm>
          <a:prstGeom prst="ellipse">
            <a:avLst/>
          </a:prstGeom>
          <a:solidFill>
            <a:srgbClr val="00CC00"/>
          </a:solidFill>
          <a:ln w="9525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46" name="Text Box 34"/>
          <p:cNvSpPr txBox="1">
            <a:spLocks noChangeArrowheads="1"/>
          </p:cNvSpPr>
          <p:nvPr/>
        </p:nvSpPr>
        <p:spPr bwMode="auto">
          <a:xfrm>
            <a:off x="5148263" y="4724400"/>
            <a:ext cx="1081087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>
                <a:solidFill>
                  <a:srgbClr val="FF3300"/>
                </a:solidFill>
                <a:latin typeface="Verdana" pitchFamily="34" charset="0"/>
              </a:rPr>
              <a:t>?</a:t>
            </a:r>
          </a:p>
        </p:txBody>
      </p:sp>
      <p:pic>
        <p:nvPicPr>
          <p:cNvPr id="13424" name="Picture 112">
            <a:hlinkClick r:id="" action="ppaction://media"/>
          </p:cNvPr>
          <p:cNvPicPr>
            <a:picLocks noRot="1" noChangeAspect="1" noChangeArrowheads="1"/>
          </p:cNvPicPr>
          <p:nvPr>
            <a:wavAudioFile r:embed="rId1" name="Записанный звук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8748713" y="-603250"/>
            <a:ext cx="233362" cy="23336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54" fill="hold"/>
                                        <p:tgtEl>
                                          <p:spTgt spid="134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6" presetClass="emph" presetSubtype="0" repeatCount="2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1000" tmFilter="0, 0; .2, .5; .8, .5; 1, 0"/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500" autoRev="1" fill="hold"/>
                                        <p:tgtEl>
                                          <p:spTgt spid="133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424"/>
                </p:tgtEl>
              </p:cMediaNode>
            </p:audio>
          </p:childTnLst>
        </p:cTn>
      </p:par>
    </p:tnLst>
    <p:bldLst>
      <p:bldP spid="133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187450" y="115888"/>
            <a:ext cx="6781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6000" b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УМНИЦА!</a:t>
            </a:r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6804025" y="188913"/>
            <a:ext cx="576263" cy="515937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755650" y="4149725"/>
            <a:ext cx="503238" cy="660400"/>
          </a:xfrm>
          <a:prstGeom prst="star4">
            <a:avLst>
              <a:gd name="adj" fmla="val 12500"/>
            </a:avLst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8245475" y="620713"/>
            <a:ext cx="647700" cy="660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250825" y="188913"/>
            <a:ext cx="468313" cy="587375"/>
          </a:xfrm>
          <a:prstGeom prst="star4">
            <a:avLst>
              <a:gd name="adj" fmla="val 12500"/>
            </a:avLst>
          </a:pr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4479" name="Group 143"/>
          <p:cNvGraphicFramePr>
            <a:graphicFrameLocks noGrp="1"/>
          </p:cNvGraphicFramePr>
          <p:nvPr/>
        </p:nvGraphicFramePr>
        <p:xfrm>
          <a:off x="1547813" y="1268413"/>
          <a:ext cx="6337300" cy="4968876"/>
        </p:xfrm>
        <a:graphic>
          <a:graphicData uri="http://schemas.openxmlformats.org/drawingml/2006/table">
            <a:tbl>
              <a:tblPr/>
              <a:tblGrid>
                <a:gridCol w="2112962"/>
                <a:gridCol w="2111375"/>
                <a:gridCol w="2112963"/>
              </a:tblGrid>
              <a:tr h="165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5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5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388" name="Oval 52"/>
          <p:cNvSpPr>
            <a:spLocks noChangeAspect="1" noChangeArrowheads="1"/>
          </p:cNvSpPr>
          <p:nvPr/>
        </p:nvSpPr>
        <p:spPr bwMode="auto">
          <a:xfrm>
            <a:off x="4114800" y="4773613"/>
            <a:ext cx="1177925" cy="1176337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89" name="AutoShape 53"/>
          <p:cNvSpPr>
            <a:spLocks noChangeArrowheads="1"/>
          </p:cNvSpPr>
          <p:nvPr/>
        </p:nvSpPr>
        <p:spPr bwMode="auto">
          <a:xfrm>
            <a:off x="6156325" y="4703763"/>
            <a:ext cx="1400175" cy="1246187"/>
          </a:xfrm>
          <a:prstGeom prst="triangle">
            <a:avLst>
              <a:gd name="adj" fmla="val 50000"/>
            </a:avLst>
          </a:prstGeom>
          <a:solidFill>
            <a:srgbClr val="0000FF"/>
          </a:solidFill>
          <a:ln w="9525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90" name="Rectangle 54"/>
          <p:cNvSpPr>
            <a:spLocks noChangeAspect="1" noChangeArrowheads="1"/>
          </p:cNvSpPr>
          <p:nvPr/>
        </p:nvSpPr>
        <p:spPr bwMode="auto">
          <a:xfrm>
            <a:off x="6138863" y="1608138"/>
            <a:ext cx="1079500" cy="1081087"/>
          </a:xfrm>
          <a:prstGeom prst="rect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91" name="Oval 55"/>
          <p:cNvSpPr>
            <a:spLocks noChangeAspect="1" noChangeArrowheads="1"/>
          </p:cNvSpPr>
          <p:nvPr/>
        </p:nvSpPr>
        <p:spPr bwMode="auto">
          <a:xfrm>
            <a:off x="2011363" y="1535113"/>
            <a:ext cx="1177925" cy="117633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92" name="AutoShape 56"/>
          <p:cNvSpPr>
            <a:spLocks noChangeArrowheads="1"/>
          </p:cNvSpPr>
          <p:nvPr/>
        </p:nvSpPr>
        <p:spPr bwMode="auto">
          <a:xfrm>
            <a:off x="3924300" y="1535113"/>
            <a:ext cx="1400175" cy="1246187"/>
          </a:xfrm>
          <a:prstGeom prst="triangle">
            <a:avLst>
              <a:gd name="adj" fmla="val 50000"/>
            </a:avLst>
          </a:pr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93" name="Rectangle 57"/>
          <p:cNvSpPr>
            <a:spLocks noChangeAspect="1" noChangeArrowheads="1"/>
          </p:cNvSpPr>
          <p:nvPr/>
        </p:nvSpPr>
        <p:spPr bwMode="auto">
          <a:xfrm>
            <a:off x="4122738" y="3211513"/>
            <a:ext cx="1079500" cy="1081087"/>
          </a:xfrm>
          <a:prstGeom prst="rect">
            <a:avLst/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94" name="AutoShape 58"/>
          <p:cNvSpPr>
            <a:spLocks noChangeArrowheads="1"/>
          </p:cNvSpPr>
          <p:nvPr/>
        </p:nvSpPr>
        <p:spPr bwMode="auto">
          <a:xfrm>
            <a:off x="1908175" y="3046413"/>
            <a:ext cx="1400175" cy="1246187"/>
          </a:xfrm>
          <a:prstGeom prst="triangle">
            <a:avLst>
              <a:gd name="adj" fmla="val 50000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95" name="Rectangle 59">
            <a:hlinkClick r:id="rId4" action="ppaction://hlinksldjump"/>
          </p:cNvPr>
          <p:cNvSpPr>
            <a:spLocks noChangeAspect="1" noChangeArrowheads="1"/>
          </p:cNvSpPr>
          <p:nvPr/>
        </p:nvSpPr>
        <p:spPr bwMode="auto">
          <a:xfrm>
            <a:off x="2051050" y="4795838"/>
            <a:ext cx="1079500" cy="1081087"/>
          </a:xfrm>
          <a:prstGeom prst="rect">
            <a:avLst/>
          </a:pr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96" name="Oval 60"/>
          <p:cNvSpPr>
            <a:spLocks noChangeAspect="1" noChangeArrowheads="1"/>
          </p:cNvSpPr>
          <p:nvPr/>
        </p:nvSpPr>
        <p:spPr bwMode="auto">
          <a:xfrm>
            <a:off x="6115050" y="3116263"/>
            <a:ext cx="1177925" cy="1176337"/>
          </a:xfrm>
          <a:prstGeom prst="ellipse">
            <a:avLst/>
          </a:prstGeom>
          <a:solidFill>
            <a:srgbClr val="00CC00"/>
          </a:solidFill>
          <a:ln w="9525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445" name="AutoShape 109"/>
          <p:cNvSpPr>
            <a:spLocks noChangeArrowheads="1"/>
          </p:cNvSpPr>
          <p:nvPr/>
        </p:nvSpPr>
        <p:spPr bwMode="auto">
          <a:xfrm>
            <a:off x="179388" y="5949950"/>
            <a:ext cx="647700" cy="720725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446" name="AutoShape 110"/>
          <p:cNvSpPr>
            <a:spLocks noChangeArrowheads="1"/>
          </p:cNvSpPr>
          <p:nvPr/>
        </p:nvSpPr>
        <p:spPr bwMode="auto">
          <a:xfrm>
            <a:off x="1547813" y="333375"/>
            <a:ext cx="647700" cy="720725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447" name="AutoShape 111"/>
          <p:cNvSpPr>
            <a:spLocks noChangeArrowheads="1"/>
          </p:cNvSpPr>
          <p:nvPr/>
        </p:nvSpPr>
        <p:spPr bwMode="auto">
          <a:xfrm>
            <a:off x="8388350" y="5949950"/>
            <a:ext cx="503238" cy="660400"/>
          </a:xfrm>
          <a:prstGeom prst="star4">
            <a:avLst>
              <a:gd name="adj" fmla="val 12500"/>
            </a:avLst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448" name="AutoShape 112"/>
          <p:cNvSpPr>
            <a:spLocks noChangeArrowheads="1"/>
          </p:cNvSpPr>
          <p:nvPr/>
        </p:nvSpPr>
        <p:spPr bwMode="auto">
          <a:xfrm>
            <a:off x="755650" y="2276475"/>
            <a:ext cx="576263" cy="515938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449" name="AutoShape 113"/>
          <p:cNvSpPr>
            <a:spLocks noChangeArrowheads="1"/>
          </p:cNvSpPr>
          <p:nvPr/>
        </p:nvSpPr>
        <p:spPr bwMode="auto">
          <a:xfrm>
            <a:off x="8172450" y="3644900"/>
            <a:ext cx="468313" cy="587375"/>
          </a:xfrm>
          <a:prstGeom prst="star4">
            <a:avLst>
              <a:gd name="adj" fmla="val 12500"/>
            </a:avLst>
          </a:pr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450" name="AutoShape 114"/>
          <p:cNvSpPr>
            <a:spLocks noChangeArrowheads="1"/>
          </p:cNvSpPr>
          <p:nvPr/>
        </p:nvSpPr>
        <p:spPr bwMode="auto">
          <a:xfrm>
            <a:off x="8243888" y="1916113"/>
            <a:ext cx="468312" cy="587375"/>
          </a:xfrm>
          <a:prstGeom prst="star4">
            <a:avLst>
              <a:gd name="adj" fmla="val 12500"/>
            </a:avLst>
          </a:prstGeom>
          <a:solidFill>
            <a:srgbClr val="00FFFF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14480" name="Picture 144">
            <a:hlinkClick r:id="" action="ppaction://media"/>
          </p:cNvPr>
          <p:cNvPicPr>
            <a:picLocks noRot="1" noChangeAspect="1" noChangeArrowheads="1"/>
          </p:cNvPicPr>
          <p:nvPr>
            <a:wavAudioFile r:embed="rId1" name="умница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675688" y="-458788"/>
            <a:ext cx="233362" cy="233363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4000">
    <p:sndAc>
      <p:stSnd loop="1"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27" fill="hold"/>
                                        <p:tgtEl>
                                          <p:spTgt spid="1448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1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480"/>
                </p:tgtEl>
              </p:cMediaNode>
            </p:audio>
          </p:childTnLst>
        </p:cTn>
      </p:par>
    </p:tnLst>
    <p:bldLst>
      <p:bldP spid="14338" grpId="0" autoUpdateAnimBg="0"/>
      <p:bldP spid="1438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521" name="Group 161"/>
          <p:cNvGraphicFramePr>
            <a:graphicFrameLocks noGrp="1"/>
          </p:cNvGraphicFramePr>
          <p:nvPr/>
        </p:nvGraphicFramePr>
        <p:xfrm>
          <a:off x="395288" y="1412875"/>
          <a:ext cx="5707062" cy="4768851"/>
        </p:xfrm>
        <a:graphic>
          <a:graphicData uri="http://schemas.openxmlformats.org/drawingml/2006/table">
            <a:tbl>
              <a:tblPr/>
              <a:tblGrid>
                <a:gridCol w="1901825"/>
                <a:gridCol w="1903412"/>
                <a:gridCol w="1901825"/>
              </a:tblGrid>
              <a:tr h="158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9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8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23850" y="115888"/>
            <a:ext cx="845978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000">
                <a:solidFill>
                  <a:srgbClr val="993300"/>
                </a:solidFill>
                <a:latin typeface="Verdana" pitchFamily="34" charset="0"/>
              </a:rPr>
              <a:t>Какого человечка нужно поставить вместо знака вопрос?</a:t>
            </a:r>
          </a:p>
        </p:txBody>
      </p:sp>
      <p:grpSp>
        <p:nvGrpSpPr>
          <p:cNvPr id="15514" name="Group 154"/>
          <p:cNvGrpSpPr>
            <a:grpSpLocks/>
          </p:cNvGrpSpPr>
          <p:nvPr/>
        </p:nvGrpSpPr>
        <p:grpSpPr bwMode="auto">
          <a:xfrm>
            <a:off x="6791325" y="1412875"/>
            <a:ext cx="352425" cy="1136650"/>
            <a:chOff x="4158" y="862"/>
            <a:chExt cx="285" cy="960"/>
          </a:xfrm>
        </p:grpSpPr>
        <p:sp>
          <p:nvSpPr>
            <p:cNvPr id="15462" name="Oval 102">
              <a:hlinkClick r:id="" action="ppaction://hlinkshowjump?jump=nextslide">
                <a:snd r:embed="rId4" name="applause.wav"/>
              </a:hlinkClick>
            </p:cNvPr>
            <p:cNvSpPr>
              <a:spLocks noChangeAspect="1" noChangeArrowheads="1"/>
            </p:cNvSpPr>
            <p:nvPr/>
          </p:nvSpPr>
          <p:spPr bwMode="auto">
            <a:xfrm>
              <a:off x="4171" y="862"/>
              <a:ext cx="259" cy="259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463" name="Line 103">
              <a:hlinkClick r:id="" action="ppaction://hlinkshowjump?jump=nextslide">
                <a:snd r:embed="rId4" name="applause.wav"/>
              </a:hlinkClick>
            </p:cNvPr>
            <p:cNvSpPr>
              <a:spLocks noChangeAspect="1" noChangeShapeType="1"/>
            </p:cNvSpPr>
            <p:nvPr/>
          </p:nvSpPr>
          <p:spPr bwMode="auto">
            <a:xfrm>
              <a:off x="4301" y="1121"/>
              <a:ext cx="0" cy="327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5464" name="Group 104"/>
            <p:cNvGrpSpPr>
              <a:grpSpLocks noChangeAspect="1"/>
            </p:cNvGrpSpPr>
            <p:nvPr/>
          </p:nvGrpSpPr>
          <p:grpSpPr bwMode="auto">
            <a:xfrm>
              <a:off x="4158" y="1446"/>
              <a:ext cx="285" cy="376"/>
              <a:chOff x="4680" y="11880"/>
              <a:chExt cx="3960" cy="3060"/>
            </a:xfrm>
          </p:grpSpPr>
          <p:sp>
            <p:nvSpPr>
              <p:cNvPr id="15465" name="Line 105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66" name="Line 106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5467" name="Group 107"/>
            <p:cNvGrpSpPr>
              <a:grpSpLocks noChangeAspect="1"/>
            </p:cNvGrpSpPr>
            <p:nvPr/>
          </p:nvGrpSpPr>
          <p:grpSpPr bwMode="auto">
            <a:xfrm>
              <a:off x="4158" y="1225"/>
              <a:ext cx="285" cy="221"/>
              <a:chOff x="4680" y="11880"/>
              <a:chExt cx="3960" cy="3060"/>
            </a:xfrm>
          </p:grpSpPr>
          <p:sp>
            <p:nvSpPr>
              <p:cNvPr id="15468" name="Line 108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69" name="Line 109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5518" name="Group 158"/>
          <p:cNvGrpSpPr>
            <a:grpSpLocks/>
          </p:cNvGrpSpPr>
          <p:nvPr/>
        </p:nvGrpSpPr>
        <p:grpSpPr bwMode="auto">
          <a:xfrm>
            <a:off x="6804025" y="4868863"/>
            <a:ext cx="352425" cy="1135062"/>
            <a:chOff x="4158" y="3170"/>
            <a:chExt cx="286" cy="959"/>
          </a:xfrm>
        </p:grpSpPr>
        <p:sp>
          <p:nvSpPr>
            <p:cNvPr id="15471" name="Oval 111">
              <a:hlinkClick r:id="rId5" action="ppaction://hlinksldjump">
                <a:snd r:embed="rId6" name="нет"/>
              </a:hlinkClick>
            </p:cNvPr>
            <p:cNvSpPr>
              <a:spLocks noChangeAspect="1" noChangeArrowheads="1"/>
            </p:cNvSpPr>
            <p:nvPr/>
          </p:nvSpPr>
          <p:spPr bwMode="auto">
            <a:xfrm>
              <a:off x="4172" y="3170"/>
              <a:ext cx="259" cy="259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472" name="Line 112"/>
            <p:cNvSpPr>
              <a:spLocks noChangeAspect="1" noChangeShapeType="1"/>
            </p:cNvSpPr>
            <p:nvPr/>
          </p:nvSpPr>
          <p:spPr bwMode="auto">
            <a:xfrm>
              <a:off x="4301" y="3429"/>
              <a:ext cx="0" cy="327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5473" name="Group 113"/>
            <p:cNvGrpSpPr>
              <a:grpSpLocks noChangeAspect="1"/>
            </p:cNvGrpSpPr>
            <p:nvPr/>
          </p:nvGrpSpPr>
          <p:grpSpPr bwMode="auto">
            <a:xfrm>
              <a:off x="4159" y="3749"/>
              <a:ext cx="285" cy="380"/>
              <a:chOff x="4680" y="11880"/>
              <a:chExt cx="3960" cy="3060"/>
            </a:xfrm>
          </p:grpSpPr>
          <p:sp>
            <p:nvSpPr>
              <p:cNvPr id="15474" name="Line 114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75" name="Line 115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5476" name="Group 116"/>
            <p:cNvGrpSpPr>
              <a:grpSpLocks noChangeAspect="1"/>
            </p:cNvGrpSpPr>
            <p:nvPr/>
          </p:nvGrpSpPr>
          <p:grpSpPr bwMode="auto">
            <a:xfrm flipV="1">
              <a:off x="4158" y="3412"/>
              <a:ext cx="285" cy="220"/>
              <a:chOff x="4680" y="11880"/>
              <a:chExt cx="3960" cy="3060"/>
            </a:xfrm>
          </p:grpSpPr>
          <p:sp>
            <p:nvSpPr>
              <p:cNvPr id="15477" name="Line 117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78" name="Line 11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5516" name="Group 156"/>
          <p:cNvGrpSpPr>
            <a:grpSpLocks/>
          </p:cNvGrpSpPr>
          <p:nvPr/>
        </p:nvGrpSpPr>
        <p:grpSpPr bwMode="auto">
          <a:xfrm>
            <a:off x="6634163" y="3209925"/>
            <a:ext cx="579437" cy="1141413"/>
            <a:chOff x="4045" y="1979"/>
            <a:chExt cx="468" cy="962"/>
          </a:xfrm>
        </p:grpSpPr>
        <p:sp>
          <p:nvSpPr>
            <p:cNvPr id="15480" name="Oval 120">
              <a:hlinkClick r:id="rId5" action="ppaction://hlinksldjump">
                <a:snd r:embed="rId7" name="не правильно"/>
              </a:hlinkClick>
            </p:cNvPr>
            <p:cNvSpPr>
              <a:spLocks noChangeAspect="1" noChangeArrowheads="1"/>
            </p:cNvSpPr>
            <p:nvPr/>
          </p:nvSpPr>
          <p:spPr bwMode="auto">
            <a:xfrm>
              <a:off x="4153" y="1979"/>
              <a:ext cx="260" cy="26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481" name="Line 121"/>
            <p:cNvSpPr>
              <a:spLocks noChangeAspect="1" noChangeShapeType="1"/>
            </p:cNvSpPr>
            <p:nvPr/>
          </p:nvSpPr>
          <p:spPr bwMode="auto">
            <a:xfrm>
              <a:off x="4283" y="2239"/>
              <a:ext cx="0" cy="328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5482" name="Group 122"/>
            <p:cNvGrpSpPr>
              <a:grpSpLocks noChangeAspect="1"/>
            </p:cNvGrpSpPr>
            <p:nvPr/>
          </p:nvGrpSpPr>
          <p:grpSpPr bwMode="auto">
            <a:xfrm>
              <a:off x="4140" y="2560"/>
              <a:ext cx="286" cy="381"/>
              <a:chOff x="4680" y="11880"/>
              <a:chExt cx="3960" cy="3060"/>
            </a:xfrm>
          </p:grpSpPr>
          <p:sp>
            <p:nvSpPr>
              <p:cNvPr id="15483" name="Line 123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84" name="Line 12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5485" name="Line 125"/>
            <p:cNvSpPr>
              <a:spLocks noChangeAspect="1" noChangeShapeType="1"/>
            </p:cNvSpPr>
            <p:nvPr/>
          </p:nvSpPr>
          <p:spPr bwMode="auto">
            <a:xfrm>
              <a:off x="4045" y="2365"/>
              <a:ext cx="468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517" name="Group 157"/>
          <p:cNvGrpSpPr>
            <a:grpSpLocks/>
          </p:cNvGrpSpPr>
          <p:nvPr/>
        </p:nvGrpSpPr>
        <p:grpSpPr bwMode="auto">
          <a:xfrm>
            <a:off x="7870825" y="3141663"/>
            <a:ext cx="352425" cy="1136650"/>
            <a:chOff x="4830" y="1979"/>
            <a:chExt cx="285" cy="960"/>
          </a:xfrm>
        </p:grpSpPr>
        <p:sp>
          <p:nvSpPr>
            <p:cNvPr id="15487" name="Oval 127">
              <a:hlinkClick r:id="rId5" action="ppaction://hlinksldjump">
                <a:snd r:embed="rId6" name="нет"/>
              </a:hlinkClick>
            </p:cNvPr>
            <p:cNvSpPr>
              <a:spLocks noChangeAspect="1" noChangeArrowheads="1"/>
            </p:cNvSpPr>
            <p:nvPr/>
          </p:nvSpPr>
          <p:spPr bwMode="auto">
            <a:xfrm>
              <a:off x="4843" y="1979"/>
              <a:ext cx="259" cy="259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488" name="Line 128"/>
            <p:cNvSpPr>
              <a:spLocks noChangeAspect="1" noChangeShapeType="1"/>
            </p:cNvSpPr>
            <p:nvPr/>
          </p:nvSpPr>
          <p:spPr bwMode="auto">
            <a:xfrm>
              <a:off x="4973" y="2238"/>
              <a:ext cx="0" cy="327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5489" name="Group 129"/>
            <p:cNvGrpSpPr>
              <a:grpSpLocks noChangeAspect="1"/>
            </p:cNvGrpSpPr>
            <p:nvPr/>
          </p:nvGrpSpPr>
          <p:grpSpPr bwMode="auto">
            <a:xfrm>
              <a:off x="4830" y="2563"/>
              <a:ext cx="285" cy="376"/>
              <a:chOff x="4680" y="11880"/>
              <a:chExt cx="3960" cy="3060"/>
            </a:xfrm>
          </p:grpSpPr>
          <p:sp>
            <p:nvSpPr>
              <p:cNvPr id="15490" name="Line 130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91" name="Line 13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5492" name="Group 132"/>
            <p:cNvGrpSpPr>
              <a:grpSpLocks noChangeAspect="1"/>
            </p:cNvGrpSpPr>
            <p:nvPr/>
          </p:nvGrpSpPr>
          <p:grpSpPr bwMode="auto">
            <a:xfrm>
              <a:off x="4830" y="2342"/>
              <a:ext cx="285" cy="221"/>
              <a:chOff x="4680" y="11880"/>
              <a:chExt cx="3960" cy="3060"/>
            </a:xfrm>
          </p:grpSpPr>
          <p:sp>
            <p:nvSpPr>
              <p:cNvPr id="15493" name="Line 133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94" name="Line 13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5515" name="Group 155"/>
          <p:cNvGrpSpPr>
            <a:grpSpLocks/>
          </p:cNvGrpSpPr>
          <p:nvPr/>
        </p:nvGrpSpPr>
        <p:grpSpPr bwMode="auto">
          <a:xfrm>
            <a:off x="7885113" y="1412875"/>
            <a:ext cx="352425" cy="1133475"/>
            <a:chOff x="4830" y="845"/>
            <a:chExt cx="286" cy="959"/>
          </a:xfrm>
        </p:grpSpPr>
        <p:sp>
          <p:nvSpPr>
            <p:cNvPr id="15496" name="Oval 136">
              <a:hlinkClick r:id="rId5" action="ppaction://hlinksldjump">
                <a:snd r:embed="rId8" name="подумай еще"/>
              </a:hlinkClick>
            </p:cNvPr>
            <p:cNvSpPr>
              <a:spLocks noChangeAspect="1" noChangeArrowheads="1"/>
            </p:cNvSpPr>
            <p:nvPr/>
          </p:nvSpPr>
          <p:spPr bwMode="auto">
            <a:xfrm>
              <a:off x="4844" y="845"/>
              <a:ext cx="259" cy="259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497" name="Line 137"/>
            <p:cNvSpPr>
              <a:spLocks noChangeAspect="1" noChangeShapeType="1"/>
            </p:cNvSpPr>
            <p:nvPr/>
          </p:nvSpPr>
          <p:spPr bwMode="auto">
            <a:xfrm>
              <a:off x="4973" y="1104"/>
              <a:ext cx="0" cy="327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5498" name="Group 138"/>
            <p:cNvGrpSpPr>
              <a:grpSpLocks noChangeAspect="1"/>
            </p:cNvGrpSpPr>
            <p:nvPr/>
          </p:nvGrpSpPr>
          <p:grpSpPr bwMode="auto">
            <a:xfrm>
              <a:off x="4831" y="1424"/>
              <a:ext cx="285" cy="380"/>
              <a:chOff x="4680" y="11880"/>
              <a:chExt cx="3960" cy="3060"/>
            </a:xfrm>
          </p:grpSpPr>
          <p:sp>
            <p:nvSpPr>
              <p:cNvPr id="15499" name="Line 139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500" name="Line 140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5501" name="Group 141"/>
            <p:cNvGrpSpPr>
              <a:grpSpLocks noChangeAspect="1"/>
            </p:cNvGrpSpPr>
            <p:nvPr/>
          </p:nvGrpSpPr>
          <p:grpSpPr bwMode="auto">
            <a:xfrm flipV="1">
              <a:off x="4830" y="1087"/>
              <a:ext cx="285" cy="220"/>
              <a:chOff x="4680" y="11880"/>
              <a:chExt cx="3960" cy="3060"/>
            </a:xfrm>
          </p:grpSpPr>
          <p:sp>
            <p:nvSpPr>
              <p:cNvPr id="15502" name="Line 14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503" name="Line 143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5519" name="Group 159"/>
          <p:cNvGrpSpPr>
            <a:grpSpLocks/>
          </p:cNvGrpSpPr>
          <p:nvPr/>
        </p:nvGrpSpPr>
        <p:grpSpPr bwMode="auto">
          <a:xfrm>
            <a:off x="7737475" y="4868863"/>
            <a:ext cx="579438" cy="1141412"/>
            <a:chOff x="4740" y="3158"/>
            <a:chExt cx="468" cy="962"/>
          </a:xfrm>
        </p:grpSpPr>
        <p:sp>
          <p:nvSpPr>
            <p:cNvPr id="15505" name="Oval 145">
              <a:hlinkClick r:id="rId5" action="ppaction://hlinksldjump">
                <a:snd r:embed="rId2" name="не угадал"/>
              </a:hlinkClick>
            </p:cNvPr>
            <p:cNvSpPr>
              <a:spLocks noChangeAspect="1" noChangeArrowheads="1"/>
            </p:cNvSpPr>
            <p:nvPr/>
          </p:nvSpPr>
          <p:spPr bwMode="auto">
            <a:xfrm>
              <a:off x="4848" y="3158"/>
              <a:ext cx="260" cy="26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506" name="Line 146"/>
            <p:cNvSpPr>
              <a:spLocks noChangeAspect="1" noChangeShapeType="1"/>
            </p:cNvSpPr>
            <p:nvPr/>
          </p:nvSpPr>
          <p:spPr bwMode="auto">
            <a:xfrm>
              <a:off x="4978" y="3418"/>
              <a:ext cx="0" cy="32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5507" name="Group 147"/>
            <p:cNvGrpSpPr>
              <a:grpSpLocks noChangeAspect="1"/>
            </p:cNvGrpSpPr>
            <p:nvPr/>
          </p:nvGrpSpPr>
          <p:grpSpPr bwMode="auto">
            <a:xfrm>
              <a:off x="4835" y="3739"/>
              <a:ext cx="286" cy="381"/>
              <a:chOff x="4680" y="11880"/>
              <a:chExt cx="3960" cy="3060"/>
            </a:xfrm>
          </p:grpSpPr>
          <p:sp>
            <p:nvSpPr>
              <p:cNvPr id="15508" name="Line 148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509" name="Line 149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5510" name="Line 150"/>
            <p:cNvSpPr>
              <a:spLocks noChangeAspect="1" noChangeShapeType="1"/>
            </p:cNvSpPr>
            <p:nvPr/>
          </p:nvSpPr>
          <p:spPr bwMode="auto">
            <a:xfrm>
              <a:off x="4740" y="3544"/>
              <a:ext cx="46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395" name="Group 35"/>
          <p:cNvGrpSpPr>
            <a:grpSpLocks noChangeAspect="1"/>
          </p:cNvGrpSpPr>
          <p:nvPr/>
        </p:nvGrpSpPr>
        <p:grpSpPr bwMode="auto">
          <a:xfrm>
            <a:off x="2987675" y="1700213"/>
            <a:ext cx="368300" cy="1238250"/>
            <a:chOff x="3780" y="1440"/>
            <a:chExt cx="3960" cy="13320"/>
          </a:xfrm>
        </p:grpSpPr>
        <p:sp>
          <p:nvSpPr>
            <p:cNvPr id="15396" name="Oval 36"/>
            <p:cNvSpPr>
              <a:spLocks noChangeAspect="1" noChangeArrowheads="1"/>
            </p:cNvSpPr>
            <p:nvPr/>
          </p:nvSpPr>
          <p:spPr bwMode="auto">
            <a:xfrm>
              <a:off x="3960" y="1440"/>
              <a:ext cx="3600" cy="36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97" name="Line 37"/>
            <p:cNvSpPr>
              <a:spLocks noChangeAspect="1" noChangeShapeType="1"/>
            </p:cNvSpPr>
            <p:nvPr/>
          </p:nvSpPr>
          <p:spPr bwMode="auto">
            <a:xfrm>
              <a:off x="5760" y="5040"/>
              <a:ext cx="0" cy="4535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5398" name="Group 38"/>
            <p:cNvGrpSpPr>
              <a:grpSpLocks noChangeAspect="1"/>
            </p:cNvGrpSpPr>
            <p:nvPr/>
          </p:nvGrpSpPr>
          <p:grpSpPr bwMode="auto">
            <a:xfrm>
              <a:off x="3780" y="9540"/>
              <a:ext cx="3960" cy="5220"/>
              <a:chOff x="4680" y="11880"/>
              <a:chExt cx="3960" cy="3060"/>
            </a:xfrm>
          </p:grpSpPr>
          <p:sp>
            <p:nvSpPr>
              <p:cNvPr id="15399" name="Line 39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00" name="Line 40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5401" name="Group 41"/>
            <p:cNvGrpSpPr>
              <a:grpSpLocks noChangeAspect="1"/>
            </p:cNvGrpSpPr>
            <p:nvPr/>
          </p:nvGrpSpPr>
          <p:grpSpPr bwMode="auto">
            <a:xfrm>
              <a:off x="3780" y="6480"/>
              <a:ext cx="3960" cy="3060"/>
              <a:chOff x="4680" y="11880"/>
              <a:chExt cx="3960" cy="3060"/>
            </a:xfrm>
          </p:grpSpPr>
          <p:sp>
            <p:nvSpPr>
              <p:cNvPr id="15402" name="Line 4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03" name="Line 43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5404" name="Group 44"/>
          <p:cNvGrpSpPr>
            <a:grpSpLocks noChangeAspect="1"/>
          </p:cNvGrpSpPr>
          <p:nvPr/>
        </p:nvGrpSpPr>
        <p:grpSpPr bwMode="auto">
          <a:xfrm>
            <a:off x="4859338" y="1698625"/>
            <a:ext cx="368300" cy="1238250"/>
            <a:chOff x="4009" y="1680"/>
            <a:chExt cx="3971" cy="13320"/>
          </a:xfrm>
        </p:grpSpPr>
        <p:sp>
          <p:nvSpPr>
            <p:cNvPr id="15405" name="Oval 45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406" name="Line 46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5407" name="Group 47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5408" name="Line 48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09" name="Line 49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5410" name="Group 50"/>
            <p:cNvGrpSpPr>
              <a:grpSpLocks noChangeAspect="1"/>
            </p:cNvGrpSpPr>
            <p:nvPr/>
          </p:nvGrpSpPr>
          <p:grpSpPr bwMode="auto">
            <a:xfrm flipV="1">
              <a:off x="4009" y="5040"/>
              <a:ext cx="3960" cy="3060"/>
              <a:chOff x="4680" y="11880"/>
              <a:chExt cx="3960" cy="3060"/>
            </a:xfrm>
          </p:grpSpPr>
          <p:sp>
            <p:nvSpPr>
              <p:cNvPr id="15411" name="Line 51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12" name="Line 5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5413" name="Group 53"/>
          <p:cNvGrpSpPr>
            <a:grpSpLocks noChangeAspect="1"/>
          </p:cNvGrpSpPr>
          <p:nvPr/>
        </p:nvGrpSpPr>
        <p:grpSpPr bwMode="auto">
          <a:xfrm>
            <a:off x="1116013" y="1700213"/>
            <a:ext cx="604837" cy="1243012"/>
            <a:chOff x="2700" y="1680"/>
            <a:chExt cx="6480" cy="13320"/>
          </a:xfrm>
        </p:grpSpPr>
        <p:sp>
          <p:nvSpPr>
            <p:cNvPr id="15414" name="Oval 54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415" name="Line 55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5416" name="Group 56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5417" name="Line 57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18" name="Line 5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5419" name="Line 59"/>
            <p:cNvSpPr>
              <a:spLocks noChangeAspect="1" noChangeShapeType="1"/>
            </p:cNvSpPr>
            <p:nvPr/>
          </p:nvSpPr>
          <p:spPr bwMode="auto">
            <a:xfrm>
              <a:off x="2700" y="7020"/>
              <a:ext cx="648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420" name="Group 60"/>
          <p:cNvGrpSpPr>
            <a:grpSpLocks noChangeAspect="1"/>
          </p:cNvGrpSpPr>
          <p:nvPr/>
        </p:nvGrpSpPr>
        <p:grpSpPr bwMode="auto">
          <a:xfrm>
            <a:off x="1187450" y="3284538"/>
            <a:ext cx="368300" cy="1238250"/>
            <a:chOff x="3780" y="1440"/>
            <a:chExt cx="3960" cy="13320"/>
          </a:xfrm>
        </p:grpSpPr>
        <p:sp>
          <p:nvSpPr>
            <p:cNvPr id="15421" name="Oval 61"/>
            <p:cNvSpPr>
              <a:spLocks noChangeAspect="1" noChangeArrowheads="1"/>
            </p:cNvSpPr>
            <p:nvPr/>
          </p:nvSpPr>
          <p:spPr bwMode="auto">
            <a:xfrm>
              <a:off x="3960" y="1440"/>
              <a:ext cx="3600" cy="36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422" name="Line 62"/>
            <p:cNvSpPr>
              <a:spLocks noChangeAspect="1" noChangeShapeType="1"/>
            </p:cNvSpPr>
            <p:nvPr/>
          </p:nvSpPr>
          <p:spPr bwMode="auto">
            <a:xfrm>
              <a:off x="5760" y="5040"/>
              <a:ext cx="0" cy="4535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5423" name="Group 63"/>
            <p:cNvGrpSpPr>
              <a:grpSpLocks noChangeAspect="1"/>
            </p:cNvGrpSpPr>
            <p:nvPr/>
          </p:nvGrpSpPr>
          <p:grpSpPr bwMode="auto">
            <a:xfrm>
              <a:off x="3780" y="9540"/>
              <a:ext cx="3960" cy="5220"/>
              <a:chOff x="4680" y="11880"/>
              <a:chExt cx="3960" cy="3060"/>
            </a:xfrm>
          </p:grpSpPr>
          <p:sp>
            <p:nvSpPr>
              <p:cNvPr id="15424" name="Line 64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25" name="Line 65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5426" name="Group 66"/>
            <p:cNvGrpSpPr>
              <a:grpSpLocks noChangeAspect="1"/>
            </p:cNvGrpSpPr>
            <p:nvPr/>
          </p:nvGrpSpPr>
          <p:grpSpPr bwMode="auto">
            <a:xfrm>
              <a:off x="3780" y="6480"/>
              <a:ext cx="3960" cy="3060"/>
              <a:chOff x="4680" y="11880"/>
              <a:chExt cx="3960" cy="3060"/>
            </a:xfrm>
          </p:grpSpPr>
          <p:sp>
            <p:nvSpPr>
              <p:cNvPr id="15427" name="Line 67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28" name="Line 6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5429" name="Group 69"/>
          <p:cNvGrpSpPr>
            <a:grpSpLocks noChangeAspect="1"/>
          </p:cNvGrpSpPr>
          <p:nvPr/>
        </p:nvGrpSpPr>
        <p:grpSpPr bwMode="auto">
          <a:xfrm>
            <a:off x="2916238" y="3284538"/>
            <a:ext cx="368300" cy="1236662"/>
            <a:chOff x="4009" y="1680"/>
            <a:chExt cx="3971" cy="13320"/>
          </a:xfrm>
        </p:grpSpPr>
        <p:sp>
          <p:nvSpPr>
            <p:cNvPr id="15430" name="Oval 70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431" name="Line 71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5432" name="Group 72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5433" name="Line 73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34" name="Line 7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5435" name="Group 75"/>
            <p:cNvGrpSpPr>
              <a:grpSpLocks noChangeAspect="1"/>
            </p:cNvGrpSpPr>
            <p:nvPr/>
          </p:nvGrpSpPr>
          <p:grpSpPr bwMode="auto">
            <a:xfrm flipV="1">
              <a:off x="4009" y="5040"/>
              <a:ext cx="3960" cy="3060"/>
              <a:chOff x="4680" y="11880"/>
              <a:chExt cx="3960" cy="3060"/>
            </a:xfrm>
          </p:grpSpPr>
          <p:sp>
            <p:nvSpPr>
              <p:cNvPr id="15436" name="Line 76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37" name="Line 7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5438" name="Group 78"/>
          <p:cNvGrpSpPr>
            <a:grpSpLocks noChangeAspect="1"/>
          </p:cNvGrpSpPr>
          <p:nvPr/>
        </p:nvGrpSpPr>
        <p:grpSpPr bwMode="auto">
          <a:xfrm>
            <a:off x="4643438" y="3284538"/>
            <a:ext cx="604837" cy="1243012"/>
            <a:chOff x="2700" y="1680"/>
            <a:chExt cx="6480" cy="13320"/>
          </a:xfrm>
        </p:grpSpPr>
        <p:sp>
          <p:nvSpPr>
            <p:cNvPr id="15439" name="Oval 79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440" name="Line 80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5441" name="Group 81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5442" name="Line 8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43" name="Line 83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5444" name="Line 84"/>
            <p:cNvSpPr>
              <a:spLocks noChangeAspect="1" noChangeShapeType="1"/>
            </p:cNvSpPr>
            <p:nvPr/>
          </p:nvSpPr>
          <p:spPr bwMode="auto">
            <a:xfrm>
              <a:off x="2700" y="7020"/>
              <a:ext cx="6480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445" name="Group 85"/>
          <p:cNvGrpSpPr>
            <a:grpSpLocks noChangeAspect="1"/>
          </p:cNvGrpSpPr>
          <p:nvPr/>
        </p:nvGrpSpPr>
        <p:grpSpPr bwMode="auto">
          <a:xfrm>
            <a:off x="1187450" y="4797425"/>
            <a:ext cx="368300" cy="1238250"/>
            <a:chOff x="4009" y="1680"/>
            <a:chExt cx="3971" cy="13320"/>
          </a:xfrm>
        </p:grpSpPr>
        <p:sp>
          <p:nvSpPr>
            <p:cNvPr id="15446" name="Oval 86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447" name="Line 87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5448" name="Group 88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5449" name="Line 89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50" name="Line 90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5451" name="Group 91"/>
            <p:cNvGrpSpPr>
              <a:grpSpLocks noChangeAspect="1"/>
            </p:cNvGrpSpPr>
            <p:nvPr/>
          </p:nvGrpSpPr>
          <p:grpSpPr bwMode="auto">
            <a:xfrm flipV="1">
              <a:off x="4009" y="5040"/>
              <a:ext cx="3960" cy="3060"/>
              <a:chOff x="4680" y="11880"/>
              <a:chExt cx="3960" cy="3060"/>
            </a:xfrm>
          </p:grpSpPr>
          <p:sp>
            <p:nvSpPr>
              <p:cNvPr id="15452" name="Line 9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53" name="Line 93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5454" name="Group 94"/>
          <p:cNvGrpSpPr>
            <a:grpSpLocks noChangeAspect="1"/>
          </p:cNvGrpSpPr>
          <p:nvPr/>
        </p:nvGrpSpPr>
        <p:grpSpPr bwMode="auto">
          <a:xfrm>
            <a:off x="2843213" y="4868863"/>
            <a:ext cx="604837" cy="1243012"/>
            <a:chOff x="2700" y="1680"/>
            <a:chExt cx="6480" cy="13320"/>
          </a:xfrm>
        </p:grpSpPr>
        <p:sp>
          <p:nvSpPr>
            <p:cNvPr id="15455" name="Oval 95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456" name="Line 96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5457" name="Group 97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5458" name="Line 98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59" name="Line 99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5460" name="Line 100"/>
            <p:cNvSpPr>
              <a:spLocks noChangeAspect="1" noChangeShapeType="1"/>
            </p:cNvSpPr>
            <p:nvPr/>
          </p:nvSpPr>
          <p:spPr bwMode="auto">
            <a:xfrm>
              <a:off x="2700" y="7020"/>
              <a:ext cx="6480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539" name="Text Box 179"/>
          <p:cNvSpPr txBox="1">
            <a:spLocks noChangeArrowheads="1"/>
          </p:cNvSpPr>
          <p:nvPr/>
        </p:nvSpPr>
        <p:spPr bwMode="auto">
          <a:xfrm>
            <a:off x="4572000" y="4981575"/>
            <a:ext cx="108108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>
                <a:solidFill>
                  <a:srgbClr val="FF3300"/>
                </a:solidFill>
                <a:latin typeface="Verdana" pitchFamily="34" charset="0"/>
              </a:rPr>
              <a:t>?</a:t>
            </a:r>
          </a:p>
        </p:txBody>
      </p:sp>
      <p:pic>
        <p:nvPicPr>
          <p:cNvPr id="15540" name="Picture 180">
            <a:hlinkClick r:id="" action="ppaction://media"/>
          </p:cNvPr>
          <p:cNvPicPr>
            <a:picLocks noRot="1" noChangeAspect="1" noChangeArrowheads="1"/>
          </p:cNvPicPr>
          <p:nvPr>
            <a:wavAudioFile r:embed="rId1" name="Записанный звук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910638" y="-458788"/>
            <a:ext cx="233362" cy="233363"/>
          </a:xfrm>
          <a:prstGeom prst="rect">
            <a:avLst/>
          </a:prstGeom>
          <a:noFill/>
        </p:spPr>
      </p:pic>
      <p:pic>
        <p:nvPicPr>
          <p:cNvPr id="15541" name="Picture 181">
            <a:hlinkClick r:id="" action="ppaction://media"/>
          </p:cNvPr>
          <p:cNvPicPr>
            <a:picLocks noRot="1" noChangeAspect="1" noChangeArrowheads="1"/>
          </p:cNvPicPr>
          <p:nvPr>
            <a:wavAudioFile r:embed="rId2" name="не угадал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7451725" y="-458788"/>
            <a:ext cx="233363" cy="23336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949" fill="hold"/>
                                        <p:tgtEl>
                                          <p:spTgt spid="155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6" presetClass="emph" presetSubtype="0" repeatCount="2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1000" tmFilter="0, 0; .2, .5; .8, .5; 1, 0"/>
                                        <p:tgtEl>
                                          <p:spTgt spid="155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500" autoRev="1" fill="hold"/>
                                        <p:tgtEl>
                                          <p:spTgt spid="155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540"/>
                </p:tgtEl>
              </p:cMediaNode>
            </p:audio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55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1727" fill="hold"/>
                                        <p:tgtEl>
                                          <p:spTgt spid="1554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541"/>
                  </p:tgtEl>
                </p:cond>
              </p:nextCondLst>
            </p:seq>
            <p:audio>
              <p:cMediaNode>
                <p:cTn id="1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541"/>
                </p:tgtEl>
              </p:cMediaNode>
            </p:audio>
          </p:childTnLst>
        </p:cTn>
      </p:par>
    </p:tnLst>
    <p:bldLst>
      <p:bldP spid="155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187450" y="0"/>
            <a:ext cx="6781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6000" b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УРА!</a:t>
            </a:r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6731000" y="104775"/>
            <a:ext cx="504825" cy="731838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1835150" y="260350"/>
            <a:ext cx="503238" cy="660400"/>
          </a:xfrm>
          <a:prstGeom prst="star4">
            <a:avLst>
              <a:gd name="adj" fmla="val 12500"/>
            </a:avLst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8101013" y="333375"/>
            <a:ext cx="719137" cy="792163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179388" y="188913"/>
            <a:ext cx="503237" cy="576262"/>
          </a:xfrm>
          <a:prstGeom prst="star4">
            <a:avLst>
              <a:gd name="adj" fmla="val 12500"/>
            </a:avLst>
          </a:pr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6496" name="Group 112"/>
          <p:cNvGraphicFramePr>
            <a:graphicFrameLocks noGrp="1"/>
          </p:cNvGraphicFramePr>
          <p:nvPr/>
        </p:nvGraphicFramePr>
        <p:xfrm>
          <a:off x="1673225" y="1412875"/>
          <a:ext cx="5707063" cy="4768851"/>
        </p:xfrm>
        <a:graphic>
          <a:graphicData uri="http://schemas.openxmlformats.org/drawingml/2006/table">
            <a:tbl>
              <a:tblPr/>
              <a:tblGrid>
                <a:gridCol w="1901825"/>
                <a:gridCol w="1903413"/>
                <a:gridCol w="1901825"/>
              </a:tblGrid>
              <a:tr h="158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9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8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16514" name="Group 130"/>
          <p:cNvGrpSpPr>
            <a:grpSpLocks/>
          </p:cNvGrpSpPr>
          <p:nvPr/>
        </p:nvGrpSpPr>
        <p:grpSpPr bwMode="auto">
          <a:xfrm>
            <a:off x="6065838" y="4797425"/>
            <a:ext cx="368300" cy="1238250"/>
            <a:chOff x="4158" y="862"/>
            <a:chExt cx="285" cy="960"/>
          </a:xfrm>
        </p:grpSpPr>
        <p:sp>
          <p:nvSpPr>
            <p:cNvPr id="16515" name="Oval 131">
              <a:hlinkClick r:id="" action="ppaction://hlinkshowjump?jump=nextslide"/>
            </p:cNvPr>
            <p:cNvSpPr>
              <a:spLocks noChangeAspect="1" noChangeArrowheads="1"/>
            </p:cNvSpPr>
            <p:nvPr/>
          </p:nvSpPr>
          <p:spPr bwMode="auto">
            <a:xfrm>
              <a:off x="4171" y="862"/>
              <a:ext cx="259" cy="259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516" name="Line 132"/>
            <p:cNvSpPr>
              <a:spLocks noChangeAspect="1" noChangeShapeType="1"/>
            </p:cNvSpPr>
            <p:nvPr/>
          </p:nvSpPr>
          <p:spPr bwMode="auto">
            <a:xfrm>
              <a:off x="4301" y="1121"/>
              <a:ext cx="0" cy="327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517" name="Group 133"/>
            <p:cNvGrpSpPr>
              <a:grpSpLocks noChangeAspect="1"/>
            </p:cNvGrpSpPr>
            <p:nvPr/>
          </p:nvGrpSpPr>
          <p:grpSpPr bwMode="auto">
            <a:xfrm>
              <a:off x="4158" y="1446"/>
              <a:ext cx="285" cy="376"/>
              <a:chOff x="4680" y="11880"/>
              <a:chExt cx="3960" cy="3060"/>
            </a:xfrm>
          </p:grpSpPr>
          <p:sp>
            <p:nvSpPr>
              <p:cNvPr id="16518" name="Line 134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19" name="Line 135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520" name="Group 136"/>
            <p:cNvGrpSpPr>
              <a:grpSpLocks noChangeAspect="1"/>
            </p:cNvGrpSpPr>
            <p:nvPr/>
          </p:nvGrpSpPr>
          <p:grpSpPr bwMode="auto">
            <a:xfrm>
              <a:off x="4158" y="1225"/>
              <a:ext cx="285" cy="221"/>
              <a:chOff x="4680" y="11880"/>
              <a:chExt cx="3960" cy="3060"/>
            </a:xfrm>
          </p:grpSpPr>
          <p:sp>
            <p:nvSpPr>
              <p:cNvPr id="16521" name="Line 137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22" name="Line 13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6523" name="Group 139"/>
          <p:cNvGrpSpPr>
            <a:grpSpLocks noChangeAspect="1"/>
          </p:cNvGrpSpPr>
          <p:nvPr/>
        </p:nvGrpSpPr>
        <p:grpSpPr bwMode="auto">
          <a:xfrm>
            <a:off x="4265613" y="1700213"/>
            <a:ext cx="368300" cy="1238250"/>
            <a:chOff x="3780" y="1440"/>
            <a:chExt cx="3960" cy="13320"/>
          </a:xfrm>
        </p:grpSpPr>
        <p:sp>
          <p:nvSpPr>
            <p:cNvPr id="16524" name="Oval 140"/>
            <p:cNvSpPr>
              <a:spLocks noChangeAspect="1" noChangeArrowheads="1"/>
            </p:cNvSpPr>
            <p:nvPr/>
          </p:nvSpPr>
          <p:spPr bwMode="auto">
            <a:xfrm>
              <a:off x="3960" y="1440"/>
              <a:ext cx="3600" cy="36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525" name="Line 141"/>
            <p:cNvSpPr>
              <a:spLocks noChangeAspect="1" noChangeShapeType="1"/>
            </p:cNvSpPr>
            <p:nvPr/>
          </p:nvSpPr>
          <p:spPr bwMode="auto">
            <a:xfrm>
              <a:off x="5760" y="5040"/>
              <a:ext cx="0" cy="4535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526" name="Group 142"/>
            <p:cNvGrpSpPr>
              <a:grpSpLocks noChangeAspect="1"/>
            </p:cNvGrpSpPr>
            <p:nvPr/>
          </p:nvGrpSpPr>
          <p:grpSpPr bwMode="auto">
            <a:xfrm>
              <a:off x="3780" y="9540"/>
              <a:ext cx="3960" cy="5220"/>
              <a:chOff x="4680" y="11880"/>
              <a:chExt cx="3960" cy="3060"/>
            </a:xfrm>
          </p:grpSpPr>
          <p:sp>
            <p:nvSpPr>
              <p:cNvPr id="16527" name="Line 143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28" name="Line 14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529" name="Group 145"/>
            <p:cNvGrpSpPr>
              <a:grpSpLocks noChangeAspect="1"/>
            </p:cNvGrpSpPr>
            <p:nvPr/>
          </p:nvGrpSpPr>
          <p:grpSpPr bwMode="auto">
            <a:xfrm>
              <a:off x="3780" y="6480"/>
              <a:ext cx="3960" cy="3060"/>
              <a:chOff x="4680" y="11880"/>
              <a:chExt cx="3960" cy="3060"/>
            </a:xfrm>
          </p:grpSpPr>
          <p:sp>
            <p:nvSpPr>
              <p:cNvPr id="16530" name="Line 146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31" name="Line 14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6532" name="Group 148"/>
          <p:cNvGrpSpPr>
            <a:grpSpLocks noChangeAspect="1"/>
          </p:cNvGrpSpPr>
          <p:nvPr/>
        </p:nvGrpSpPr>
        <p:grpSpPr bwMode="auto">
          <a:xfrm>
            <a:off x="6137275" y="1698625"/>
            <a:ext cx="368300" cy="1238250"/>
            <a:chOff x="4009" y="1680"/>
            <a:chExt cx="3971" cy="13320"/>
          </a:xfrm>
        </p:grpSpPr>
        <p:sp>
          <p:nvSpPr>
            <p:cNvPr id="16533" name="Oval 149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534" name="Line 150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535" name="Group 151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6536" name="Line 15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37" name="Line 153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538" name="Group 154"/>
            <p:cNvGrpSpPr>
              <a:grpSpLocks noChangeAspect="1"/>
            </p:cNvGrpSpPr>
            <p:nvPr/>
          </p:nvGrpSpPr>
          <p:grpSpPr bwMode="auto">
            <a:xfrm flipV="1">
              <a:off x="4009" y="5040"/>
              <a:ext cx="3960" cy="3060"/>
              <a:chOff x="4680" y="11880"/>
              <a:chExt cx="3960" cy="3060"/>
            </a:xfrm>
          </p:grpSpPr>
          <p:sp>
            <p:nvSpPr>
              <p:cNvPr id="16539" name="Line 155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40" name="Line 156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6541" name="Group 157"/>
          <p:cNvGrpSpPr>
            <a:grpSpLocks noChangeAspect="1"/>
          </p:cNvGrpSpPr>
          <p:nvPr/>
        </p:nvGrpSpPr>
        <p:grpSpPr bwMode="auto">
          <a:xfrm>
            <a:off x="2393950" y="1700213"/>
            <a:ext cx="604838" cy="1243012"/>
            <a:chOff x="2700" y="1680"/>
            <a:chExt cx="6480" cy="13320"/>
          </a:xfrm>
        </p:grpSpPr>
        <p:sp>
          <p:nvSpPr>
            <p:cNvPr id="16542" name="Oval 158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543" name="Line 159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544" name="Group 160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6545" name="Line 161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46" name="Line 16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6547" name="Line 163"/>
            <p:cNvSpPr>
              <a:spLocks noChangeAspect="1" noChangeShapeType="1"/>
            </p:cNvSpPr>
            <p:nvPr/>
          </p:nvSpPr>
          <p:spPr bwMode="auto">
            <a:xfrm>
              <a:off x="2700" y="7020"/>
              <a:ext cx="648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548" name="Group 164"/>
          <p:cNvGrpSpPr>
            <a:grpSpLocks noChangeAspect="1"/>
          </p:cNvGrpSpPr>
          <p:nvPr/>
        </p:nvGrpSpPr>
        <p:grpSpPr bwMode="auto">
          <a:xfrm>
            <a:off x="2465388" y="3284538"/>
            <a:ext cx="368300" cy="1238250"/>
            <a:chOff x="3780" y="1440"/>
            <a:chExt cx="3960" cy="13320"/>
          </a:xfrm>
        </p:grpSpPr>
        <p:sp>
          <p:nvSpPr>
            <p:cNvPr id="16549" name="Oval 165"/>
            <p:cNvSpPr>
              <a:spLocks noChangeAspect="1" noChangeArrowheads="1"/>
            </p:cNvSpPr>
            <p:nvPr/>
          </p:nvSpPr>
          <p:spPr bwMode="auto">
            <a:xfrm>
              <a:off x="3960" y="1440"/>
              <a:ext cx="3600" cy="36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550" name="Line 166"/>
            <p:cNvSpPr>
              <a:spLocks noChangeAspect="1" noChangeShapeType="1"/>
            </p:cNvSpPr>
            <p:nvPr/>
          </p:nvSpPr>
          <p:spPr bwMode="auto">
            <a:xfrm>
              <a:off x="5760" y="5040"/>
              <a:ext cx="0" cy="4535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551" name="Group 167"/>
            <p:cNvGrpSpPr>
              <a:grpSpLocks noChangeAspect="1"/>
            </p:cNvGrpSpPr>
            <p:nvPr/>
          </p:nvGrpSpPr>
          <p:grpSpPr bwMode="auto">
            <a:xfrm>
              <a:off x="3780" y="9540"/>
              <a:ext cx="3960" cy="5220"/>
              <a:chOff x="4680" y="11880"/>
              <a:chExt cx="3960" cy="3060"/>
            </a:xfrm>
          </p:grpSpPr>
          <p:sp>
            <p:nvSpPr>
              <p:cNvPr id="16552" name="Line 168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53" name="Line 169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554" name="Group 170"/>
            <p:cNvGrpSpPr>
              <a:grpSpLocks noChangeAspect="1"/>
            </p:cNvGrpSpPr>
            <p:nvPr/>
          </p:nvGrpSpPr>
          <p:grpSpPr bwMode="auto">
            <a:xfrm>
              <a:off x="3780" y="6480"/>
              <a:ext cx="3960" cy="3060"/>
              <a:chOff x="4680" y="11880"/>
              <a:chExt cx="3960" cy="3060"/>
            </a:xfrm>
          </p:grpSpPr>
          <p:sp>
            <p:nvSpPr>
              <p:cNvPr id="16555" name="Line 171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56" name="Line 17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6557" name="Group 173"/>
          <p:cNvGrpSpPr>
            <a:grpSpLocks noChangeAspect="1"/>
          </p:cNvGrpSpPr>
          <p:nvPr/>
        </p:nvGrpSpPr>
        <p:grpSpPr bwMode="auto">
          <a:xfrm>
            <a:off x="4194175" y="3284538"/>
            <a:ext cx="368300" cy="1236662"/>
            <a:chOff x="4009" y="1680"/>
            <a:chExt cx="3971" cy="13320"/>
          </a:xfrm>
        </p:grpSpPr>
        <p:sp>
          <p:nvSpPr>
            <p:cNvPr id="16558" name="Oval 174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559" name="Line 175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560" name="Group 176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6561" name="Line 177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62" name="Line 17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563" name="Group 179"/>
            <p:cNvGrpSpPr>
              <a:grpSpLocks noChangeAspect="1"/>
            </p:cNvGrpSpPr>
            <p:nvPr/>
          </p:nvGrpSpPr>
          <p:grpSpPr bwMode="auto">
            <a:xfrm flipV="1">
              <a:off x="4009" y="5040"/>
              <a:ext cx="3960" cy="3060"/>
              <a:chOff x="4680" y="11880"/>
              <a:chExt cx="3960" cy="3060"/>
            </a:xfrm>
          </p:grpSpPr>
          <p:sp>
            <p:nvSpPr>
              <p:cNvPr id="16564" name="Line 180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65" name="Line 18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6566" name="Group 182"/>
          <p:cNvGrpSpPr>
            <a:grpSpLocks noChangeAspect="1"/>
          </p:cNvGrpSpPr>
          <p:nvPr/>
        </p:nvGrpSpPr>
        <p:grpSpPr bwMode="auto">
          <a:xfrm>
            <a:off x="5921375" y="3284538"/>
            <a:ext cx="604838" cy="1243012"/>
            <a:chOff x="2700" y="1680"/>
            <a:chExt cx="6480" cy="13320"/>
          </a:xfrm>
        </p:grpSpPr>
        <p:sp>
          <p:nvSpPr>
            <p:cNvPr id="16567" name="Oval 183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568" name="Line 184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569" name="Group 185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6570" name="Line 186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71" name="Line 18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6572" name="Line 188"/>
            <p:cNvSpPr>
              <a:spLocks noChangeAspect="1" noChangeShapeType="1"/>
            </p:cNvSpPr>
            <p:nvPr/>
          </p:nvSpPr>
          <p:spPr bwMode="auto">
            <a:xfrm>
              <a:off x="2700" y="7020"/>
              <a:ext cx="6480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573" name="Group 189"/>
          <p:cNvGrpSpPr>
            <a:grpSpLocks noChangeAspect="1"/>
          </p:cNvGrpSpPr>
          <p:nvPr/>
        </p:nvGrpSpPr>
        <p:grpSpPr bwMode="auto">
          <a:xfrm>
            <a:off x="2465388" y="4797425"/>
            <a:ext cx="368300" cy="1238250"/>
            <a:chOff x="4009" y="1680"/>
            <a:chExt cx="3971" cy="13320"/>
          </a:xfrm>
        </p:grpSpPr>
        <p:sp>
          <p:nvSpPr>
            <p:cNvPr id="16574" name="Oval 190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575" name="Line 191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576" name="Group 192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6577" name="Line 193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78" name="Line 19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579" name="Group 195"/>
            <p:cNvGrpSpPr>
              <a:grpSpLocks noChangeAspect="1"/>
            </p:cNvGrpSpPr>
            <p:nvPr/>
          </p:nvGrpSpPr>
          <p:grpSpPr bwMode="auto">
            <a:xfrm flipV="1">
              <a:off x="4009" y="5040"/>
              <a:ext cx="3960" cy="3060"/>
              <a:chOff x="4680" y="11880"/>
              <a:chExt cx="3960" cy="3060"/>
            </a:xfrm>
          </p:grpSpPr>
          <p:sp>
            <p:nvSpPr>
              <p:cNvPr id="16580" name="Line 196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81" name="Line 19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6582" name="Group 198"/>
          <p:cNvGrpSpPr>
            <a:grpSpLocks noChangeAspect="1"/>
          </p:cNvGrpSpPr>
          <p:nvPr/>
        </p:nvGrpSpPr>
        <p:grpSpPr bwMode="auto">
          <a:xfrm>
            <a:off x="4121150" y="4868863"/>
            <a:ext cx="604838" cy="1243012"/>
            <a:chOff x="2700" y="1680"/>
            <a:chExt cx="6480" cy="13320"/>
          </a:xfrm>
        </p:grpSpPr>
        <p:sp>
          <p:nvSpPr>
            <p:cNvPr id="16583" name="Oval 199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584" name="Line 200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585" name="Group 201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6586" name="Line 20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87" name="Line 203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6588" name="Line 204"/>
            <p:cNvSpPr>
              <a:spLocks noChangeAspect="1" noChangeShapeType="1"/>
            </p:cNvSpPr>
            <p:nvPr/>
          </p:nvSpPr>
          <p:spPr bwMode="auto">
            <a:xfrm>
              <a:off x="2700" y="7020"/>
              <a:ext cx="6480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589" name="AutoShape 205"/>
          <p:cNvSpPr>
            <a:spLocks noChangeArrowheads="1"/>
          </p:cNvSpPr>
          <p:nvPr/>
        </p:nvSpPr>
        <p:spPr bwMode="auto">
          <a:xfrm>
            <a:off x="611188" y="4797425"/>
            <a:ext cx="647700" cy="720725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590" name="AutoShape 206"/>
          <p:cNvSpPr>
            <a:spLocks noChangeArrowheads="1"/>
          </p:cNvSpPr>
          <p:nvPr/>
        </p:nvSpPr>
        <p:spPr bwMode="auto">
          <a:xfrm>
            <a:off x="8388350" y="5949950"/>
            <a:ext cx="503238" cy="660400"/>
          </a:xfrm>
          <a:prstGeom prst="star4">
            <a:avLst>
              <a:gd name="adj" fmla="val 12500"/>
            </a:avLst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591" name="AutoShape 207"/>
          <p:cNvSpPr>
            <a:spLocks noChangeArrowheads="1"/>
          </p:cNvSpPr>
          <p:nvPr/>
        </p:nvSpPr>
        <p:spPr bwMode="auto">
          <a:xfrm>
            <a:off x="8172450" y="3644900"/>
            <a:ext cx="468313" cy="587375"/>
          </a:xfrm>
          <a:prstGeom prst="star4">
            <a:avLst>
              <a:gd name="adj" fmla="val 12500"/>
            </a:avLst>
          </a:pr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592" name="AutoShape 208"/>
          <p:cNvSpPr>
            <a:spLocks noChangeArrowheads="1"/>
          </p:cNvSpPr>
          <p:nvPr/>
        </p:nvSpPr>
        <p:spPr bwMode="auto">
          <a:xfrm>
            <a:off x="8243888" y="1916113"/>
            <a:ext cx="468312" cy="587375"/>
          </a:xfrm>
          <a:prstGeom prst="star4">
            <a:avLst>
              <a:gd name="adj" fmla="val 12500"/>
            </a:avLst>
          </a:prstGeom>
          <a:solidFill>
            <a:srgbClr val="00FFFF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593" name="AutoShape 209"/>
          <p:cNvSpPr>
            <a:spLocks noChangeArrowheads="1"/>
          </p:cNvSpPr>
          <p:nvPr/>
        </p:nvSpPr>
        <p:spPr bwMode="auto">
          <a:xfrm>
            <a:off x="1258888" y="6270625"/>
            <a:ext cx="468312" cy="587375"/>
          </a:xfrm>
          <a:prstGeom prst="star4">
            <a:avLst>
              <a:gd name="adj" fmla="val 12500"/>
            </a:avLst>
          </a:pr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594" name="AutoShape 210"/>
          <p:cNvSpPr>
            <a:spLocks noChangeArrowheads="1"/>
          </p:cNvSpPr>
          <p:nvPr/>
        </p:nvSpPr>
        <p:spPr bwMode="auto">
          <a:xfrm>
            <a:off x="323850" y="2708275"/>
            <a:ext cx="647700" cy="720725"/>
          </a:xfrm>
          <a:prstGeom prst="star4">
            <a:avLst>
              <a:gd name="adj" fmla="val 12500"/>
            </a:avLst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16595" name="Picture 211">
            <a:hlinkClick r:id="" action="ppaction://media"/>
          </p:cNvPr>
          <p:cNvPicPr>
            <a:picLocks noRot="1" noChangeAspect="1" noChangeArrowheads="1"/>
          </p:cNvPicPr>
          <p:nvPr>
            <a:wavAudioFile r:embed="rId1" name="Записанный звук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675688" y="-531813"/>
            <a:ext cx="233362" cy="233363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4000">
    <p:sndAc>
      <p:stSnd loop="1"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7" fill="hold"/>
                                        <p:tgtEl>
                                          <p:spTgt spid="1659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16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595"/>
                </p:tgtEl>
              </p:cMediaNode>
            </p:audio>
          </p:childTnLst>
        </p:cTn>
      </p:par>
    </p:tnLst>
    <p:bldLst>
      <p:bldP spid="16386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609" name="Group 201"/>
          <p:cNvGraphicFramePr>
            <a:graphicFrameLocks noGrp="1"/>
          </p:cNvGraphicFramePr>
          <p:nvPr/>
        </p:nvGraphicFramePr>
        <p:xfrm>
          <a:off x="395288" y="1412875"/>
          <a:ext cx="5707062" cy="4768851"/>
        </p:xfrm>
        <a:graphic>
          <a:graphicData uri="http://schemas.openxmlformats.org/drawingml/2006/table">
            <a:tbl>
              <a:tblPr/>
              <a:tblGrid>
                <a:gridCol w="1901825"/>
                <a:gridCol w="1903412"/>
                <a:gridCol w="1901825"/>
              </a:tblGrid>
              <a:tr h="158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9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8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000">
                <a:solidFill>
                  <a:srgbClr val="993300"/>
                </a:solidFill>
                <a:latin typeface="Verdana" pitchFamily="34" charset="0"/>
              </a:rPr>
              <a:t>Какого человечка тут не хватает? </a:t>
            </a:r>
          </a:p>
        </p:txBody>
      </p:sp>
      <p:grpSp>
        <p:nvGrpSpPr>
          <p:cNvPr id="17603" name="Group 195"/>
          <p:cNvGrpSpPr>
            <a:grpSpLocks/>
          </p:cNvGrpSpPr>
          <p:nvPr/>
        </p:nvGrpSpPr>
        <p:grpSpPr bwMode="auto">
          <a:xfrm>
            <a:off x="6804025" y="1557338"/>
            <a:ext cx="354013" cy="1192212"/>
            <a:chOff x="4158" y="862"/>
            <a:chExt cx="285" cy="960"/>
          </a:xfrm>
        </p:grpSpPr>
        <p:sp>
          <p:nvSpPr>
            <p:cNvPr id="17412" name="Oval 4" descr="Широкий диагональный 2">
              <a:hlinkClick r:id="rId3" action="ppaction://hlinksldjump">
                <a:snd r:embed="rId4" name="не угадал"/>
              </a:hlinkClick>
            </p:cNvPr>
            <p:cNvSpPr>
              <a:spLocks noChangeAspect="1" noChangeArrowheads="1"/>
            </p:cNvSpPr>
            <p:nvPr/>
          </p:nvSpPr>
          <p:spPr bwMode="auto">
            <a:xfrm>
              <a:off x="4171" y="862"/>
              <a:ext cx="259" cy="259"/>
            </a:xfrm>
            <a:prstGeom prst="ellipse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13" name="Line 5" descr="Широкий диагональный 2"/>
            <p:cNvSpPr>
              <a:spLocks noChangeAspect="1" noChangeShapeType="1"/>
            </p:cNvSpPr>
            <p:nvPr/>
          </p:nvSpPr>
          <p:spPr bwMode="auto">
            <a:xfrm>
              <a:off x="4301" y="1121"/>
              <a:ext cx="0" cy="327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7414" name="Group 6"/>
            <p:cNvGrpSpPr>
              <a:grpSpLocks noChangeAspect="1"/>
            </p:cNvGrpSpPr>
            <p:nvPr/>
          </p:nvGrpSpPr>
          <p:grpSpPr bwMode="auto">
            <a:xfrm>
              <a:off x="4158" y="1446"/>
              <a:ext cx="285" cy="376"/>
              <a:chOff x="4680" y="11880"/>
              <a:chExt cx="3960" cy="3060"/>
            </a:xfrm>
          </p:grpSpPr>
          <p:sp>
            <p:nvSpPr>
              <p:cNvPr id="17415" name="Line 7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16" name="Line 8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417" name="Group 9"/>
            <p:cNvGrpSpPr>
              <a:grpSpLocks noChangeAspect="1"/>
            </p:cNvGrpSpPr>
            <p:nvPr/>
          </p:nvGrpSpPr>
          <p:grpSpPr bwMode="auto">
            <a:xfrm>
              <a:off x="4158" y="1225"/>
              <a:ext cx="285" cy="221"/>
              <a:chOff x="4680" y="11880"/>
              <a:chExt cx="3960" cy="3060"/>
            </a:xfrm>
          </p:grpSpPr>
          <p:sp>
            <p:nvSpPr>
              <p:cNvPr id="17418" name="Line 10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19" name="Line 11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7607" name="Group 199"/>
          <p:cNvGrpSpPr>
            <a:grpSpLocks/>
          </p:cNvGrpSpPr>
          <p:nvPr/>
        </p:nvGrpSpPr>
        <p:grpSpPr bwMode="auto">
          <a:xfrm>
            <a:off x="6877050" y="4941888"/>
            <a:ext cx="355600" cy="1192212"/>
            <a:chOff x="4158" y="3170"/>
            <a:chExt cx="286" cy="959"/>
          </a:xfrm>
        </p:grpSpPr>
        <p:sp>
          <p:nvSpPr>
            <p:cNvPr id="17421" name="Oval 13">
              <a:hlinkClick r:id="" action="ppaction://noaction">
                <a:snd r:embed="rId5" name="нет"/>
              </a:hlinkClick>
            </p:cNvPr>
            <p:cNvSpPr>
              <a:spLocks noChangeAspect="1" noChangeArrowheads="1"/>
            </p:cNvSpPr>
            <p:nvPr/>
          </p:nvSpPr>
          <p:spPr bwMode="auto">
            <a:xfrm>
              <a:off x="4172" y="3170"/>
              <a:ext cx="259" cy="259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22" name="Line 14"/>
            <p:cNvSpPr>
              <a:spLocks noChangeAspect="1" noChangeShapeType="1"/>
            </p:cNvSpPr>
            <p:nvPr/>
          </p:nvSpPr>
          <p:spPr bwMode="auto">
            <a:xfrm>
              <a:off x="4301" y="3429"/>
              <a:ext cx="0" cy="327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7423" name="Group 15"/>
            <p:cNvGrpSpPr>
              <a:grpSpLocks noChangeAspect="1"/>
            </p:cNvGrpSpPr>
            <p:nvPr/>
          </p:nvGrpSpPr>
          <p:grpSpPr bwMode="auto">
            <a:xfrm>
              <a:off x="4159" y="3749"/>
              <a:ext cx="285" cy="380"/>
              <a:chOff x="4680" y="11880"/>
              <a:chExt cx="3960" cy="3060"/>
            </a:xfrm>
          </p:grpSpPr>
          <p:sp>
            <p:nvSpPr>
              <p:cNvPr id="17424" name="Line 16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5" name="Line 1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426" name="Group 18"/>
            <p:cNvGrpSpPr>
              <a:grpSpLocks noChangeAspect="1"/>
            </p:cNvGrpSpPr>
            <p:nvPr/>
          </p:nvGrpSpPr>
          <p:grpSpPr bwMode="auto">
            <a:xfrm flipV="1">
              <a:off x="4158" y="3412"/>
              <a:ext cx="285" cy="220"/>
              <a:chOff x="4680" y="11880"/>
              <a:chExt cx="3960" cy="3060"/>
            </a:xfrm>
          </p:grpSpPr>
          <p:sp>
            <p:nvSpPr>
              <p:cNvPr id="17427" name="Line 19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8" name="Line 20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7605" name="Group 197"/>
          <p:cNvGrpSpPr>
            <a:grpSpLocks/>
          </p:cNvGrpSpPr>
          <p:nvPr/>
        </p:nvGrpSpPr>
        <p:grpSpPr bwMode="auto">
          <a:xfrm>
            <a:off x="6732588" y="3357563"/>
            <a:ext cx="581025" cy="1193800"/>
            <a:chOff x="4045" y="1979"/>
            <a:chExt cx="468" cy="962"/>
          </a:xfrm>
        </p:grpSpPr>
        <p:sp>
          <p:nvSpPr>
            <p:cNvPr id="17430" name="Oval 22">
              <a:hlinkClick r:id="rId3" action="ppaction://hlinksldjump">
                <a:snd r:embed="rId6" name="не правильно"/>
              </a:hlinkClick>
            </p:cNvPr>
            <p:cNvSpPr>
              <a:spLocks noChangeAspect="1" noChangeArrowheads="1"/>
            </p:cNvSpPr>
            <p:nvPr/>
          </p:nvSpPr>
          <p:spPr bwMode="auto">
            <a:xfrm>
              <a:off x="4153" y="1979"/>
              <a:ext cx="260" cy="260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31" name="Line 23"/>
            <p:cNvSpPr>
              <a:spLocks noChangeAspect="1" noChangeShapeType="1"/>
            </p:cNvSpPr>
            <p:nvPr/>
          </p:nvSpPr>
          <p:spPr bwMode="auto">
            <a:xfrm>
              <a:off x="4283" y="2239"/>
              <a:ext cx="0" cy="32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7432" name="Group 24"/>
            <p:cNvGrpSpPr>
              <a:grpSpLocks noChangeAspect="1"/>
            </p:cNvGrpSpPr>
            <p:nvPr/>
          </p:nvGrpSpPr>
          <p:grpSpPr bwMode="auto">
            <a:xfrm>
              <a:off x="4140" y="2560"/>
              <a:ext cx="286" cy="381"/>
              <a:chOff x="4680" y="11880"/>
              <a:chExt cx="3960" cy="3060"/>
            </a:xfrm>
          </p:grpSpPr>
          <p:sp>
            <p:nvSpPr>
              <p:cNvPr id="17433" name="Line 25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4" name="Line 26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435" name="Line 27"/>
            <p:cNvSpPr>
              <a:spLocks noChangeAspect="1" noChangeShapeType="1"/>
            </p:cNvSpPr>
            <p:nvPr/>
          </p:nvSpPr>
          <p:spPr bwMode="auto">
            <a:xfrm>
              <a:off x="4045" y="2365"/>
              <a:ext cx="46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606" name="Group 198"/>
          <p:cNvGrpSpPr>
            <a:grpSpLocks/>
          </p:cNvGrpSpPr>
          <p:nvPr/>
        </p:nvGrpSpPr>
        <p:grpSpPr bwMode="auto">
          <a:xfrm>
            <a:off x="8172450" y="3284538"/>
            <a:ext cx="354013" cy="1192212"/>
            <a:chOff x="4830" y="1979"/>
            <a:chExt cx="285" cy="960"/>
          </a:xfrm>
        </p:grpSpPr>
        <p:sp>
          <p:nvSpPr>
            <p:cNvPr id="17437" name="Oval 29">
              <a:hlinkClick r:id="" action="ppaction://hlinkshowjump?jump=nextslide">
                <a:snd r:embed="rId7" name="applause.wav"/>
              </a:hlinkClick>
            </p:cNvPr>
            <p:cNvSpPr>
              <a:spLocks noChangeAspect="1" noChangeArrowheads="1"/>
            </p:cNvSpPr>
            <p:nvPr/>
          </p:nvSpPr>
          <p:spPr bwMode="auto">
            <a:xfrm>
              <a:off x="4843" y="1979"/>
              <a:ext cx="259" cy="259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38" name="Line 30"/>
            <p:cNvSpPr>
              <a:spLocks noChangeAspect="1" noChangeShapeType="1"/>
            </p:cNvSpPr>
            <p:nvPr/>
          </p:nvSpPr>
          <p:spPr bwMode="auto">
            <a:xfrm>
              <a:off x="4973" y="2238"/>
              <a:ext cx="0" cy="327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7439" name="Group 31"/>
            <p:cNvGrpSpPr>
              <a:grpSpLocks noChangeAspect="1"/>
            </p:cNvGrpSpPr>
            <p:nvPr/>
          </p:nvGrpSpPr>
          <p:grpSpPr bwMode="auto">
            <a:xfrm>
              <a:off x="4830" y="2563"/>
              <a:ext cx="285" cy="376"/>
              <a:chOff x="4680" y="11880"/>
              <a:chExt cx="3960" cy="3060"/>
            </a:xfrm>
          </p:grpSpPr>
          <p:sp>
            <p:nvSpPr>
              <p:cNvPr id="17440" name="Line 3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41" name="Line 33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442" name="Group 34"/>
            <p:cNvGrpSpPr>
              <a:grpSpLocks noChangeAspect="1"/>
            </p:cNvGrpSpPr>
            <p:nvPr/>
          </p:nvGrpSpPr>
          <p:grpSpPr bwMode="auto">
            <a:xfrm>
              <a:off x="4830" y="2342"/>
              <a:ext cx="285" cy="221"/>
              <a:chOff x="4680" y="11880"/>
              <a:chExt cx="3960" cy="3060"/>
            </a:xfrm>
          </p:grpSpPr>
          <p:sp>
            <p:nvSpPr>
              <p:cNvPr id="17443" name="Line 35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44" name="Line 36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7604" name="Group 196"/>
          <p:cNvGrpSpPr>
            <a:grpSpLocks/>
          </p:cNvGrpSpPr>
          <p:nvPr/>
        </p:nvGrpSpPr>
        <p:grpSpPr bwMode="auto">
          <a:xfrm>
            <a:off x="8177213" y="1557338"/>
            <a:ext cx="355600" cy="1192212"/>
            <a:chOff x="4830" y="845"/>
            <a:chExt cx="286" cy="959"/>
          </a:xfrm>
        </p:grpSpPr>
        <p:sp>
          <p:nvSpPr>
            <p:cNvPr id="17446" name="Oval 38">
              <a:hlinkClick r:id="rId3" action="ppaction://hlinksldjump">
                <a:snd r:embed="rId8" name="подумай еще"/>
              </a:hlinkClick>
            </p:cNvPr>
            <p:cNvSpPr>
              <a:spLocks noChangeAspect="1" noChangeArrowheads="1"/>
            </p:cNvSpPr>
            <p:nvPr/>
          </p:nvSpPr>
          <p:spPr bwMode="auto">
            <a:xfrm>
              <a:off x="4844" y="845"/>
              <a:ext cx="259" cy="259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47" name="Line 39"/>
            <p:cNvSpPr>
              <a:spLocks noChangeAspect="1" noChangeShapeType="1"/>
            </p:cNvSpPr>
            <p:nvPr/>
          </p:nvSpPr>
          <p:spPr bwMode="auto">
            <a:xfrm>
              <a:off x="4973" y="1104"/>
              <a:ext cx="0" cy="327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49" name="Line 41"/>
            <p:cNvSpPr>
              <a:spLocks noChangeAspect="1" noChangeShapeType="1"/>
            </p:cNvSpPr>
            <p:nvPr/>
          </p:nvSpPr>
          <p:spPr bwMode="auto">
            <a:xfrm flipV="1">
              <a:off x="4831" y="1424"/>
              <a:ext cx="143" cy="38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50" name="Line 42"/>
            <p:cNvSpPr>
              <a:spLocks noChangeAspect="1" noChangeShapeType="1"/>
            </p:cNvSpPr>
            <p:nvPr/>
          </p:nvSpPr>
          <p:spPr bwMode="auto">
            <a:xfrm flipH="1" flipV="1">
              <a:off x="4974" y="1424"/>
              <a:ext cx="142" cy="38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52" name="Line 44"/>
            <p:cNvSpPr>
              <a:spLocks noChangeAspect="1" noChangeShapeType="1"/>
            </p:cNvSpPr>
            <p:nvPr/>
          </p:nvSpPr>
          <p:spPr bwMode="auto">
            <a:xfrm>
              <a:off x="4830" y="1087"/>
              <a:ext cx="143" cy="22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53" name="Line 45"/>
            <p:cNvSpPr>
              <a:spLocks noChangeAspect="1" noChangeShapeType="1"/>
            </p:cNvSpPr>
            <p:nvPr/>
          </p:nvSpPr>
          <p:spPr bwMode="auto">
            <a:xfrm flipH="1">
              <a:off x="4973" y="1087"/>
              <a:ext cx="142" cy="22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608" name="Group 200"/>
          <p:cNvGrpSpPr>
            <a:grpSpLocks/>
          </p:cNvGrpSpPr>
          <p:nvPr/>
        </p:nvGrpSpPr>
        <p:grpSpPr bwMode="auto">
          <a:xfrm>
            <a:off x="8094663" y="4941888"/>
            <a:ext cx="581025" cy="1193800"/>
            <a:chOff x="4740" y="3158"/>
            <a:chExt cx="468" cy="962"/>
          </a:xfrm>
        </p:grpSpPr>
        <p:sp>
          <p:nvSpPr>
            <p:cNvPr id="17455" name="Oval 47" descr="Широкий диагональный 2">
              <a:hlinkClick r:id="rId3" action="ppaction://hlinksldjump">
                <a:snd r:embed="rId8" name="подумай еще"/>
              </a:hlinkClick>
            </p:cNvPr>
            <p:cNvSpPr>
              <a:spLocks noChangeAspect="1" noChangeArrowheads="1"/>
            </p:cNvSpPr>
            <p:nvPr/>
          </p:nvSpPr>
          <p:spPr bwMode="auto">
            <a:xfrm>
              <a:off x="4848" y="3158"/>
              <a:ext cx="260" cy="260"/>
            </a:xfrm>
            <a:prstGeom prst="ellipse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56" name="Line 48" descr="Широкий диагональный 2"/>
            <p:cNvSpPr>
              <a:spLocks noChangeAspect="1" noChangeShapeType="1"/>
            </p:cNvSpPr>
            <p:nvPr/>
          </p:nvSpPr>
          <p:spPr bwMode="auto">
            <a:xfrm>
              <a:off x="4978" y="3418"/>
              <a:ext cx="0" cy="32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58" name="Line 50" descr="Широкий диагональный 2"/>
            <p:cNvSpPr>
              <a:spLocks noChangeAspect="1" noChangeShapeType="1"/>
            </p:cNvSpPr>
            <p:nvPr/>
          </p:nvSpPr>
          <p:spPr bwMode="auto">
            <a:xfrm flipV="1">
              <a:off x="4835" y="3739"/>
              <a:ext cx="143" cy="381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59" name="Line 51" descr="Широкий диагональный 2"/>
            <p:cNvSpPr>
              <a:spLocks noChangeAspect="1" noChangeShapeType="1"/>
            </p:cNvSpPr>
            <p:nvPr/>
          </p:nvSpPr>
          <p:spPr bwMode="auto">
            <a:xfrm flipH="1" flipV="1">
              <a:off x="4978" y="3739"/>
              <a:ext cx="143" cy="381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60" name="Line 52" descr="Широкий диагональный 2"/>
            <p:cNvSpPr>
              <a:spLocks noChangeAspect="1" noChangeShapeType="1"/>
            </p:cNvSpPr>
            <p:nvPr/>
          </p:nvSpPr>
          <p:spPr bwMode="auto">
            <a:xfrm>
              <a:off x="4740" y="3544"/>
              <a:ext cx="46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531" name="Group 123"/>
          <p:cNvGrpSpPr>
            <a:grpSpLocks noChangeAspect="1"/>
          </p:cNvGrpSpPr>
          <p:nvPr/>
        </p:nvGrpSpPr>
        <p:grpSpPr bwMode="auto">
          <a:xfrm>
            <a:off x="3016250" y="1600200"/>
            <a:ext cx="355600" cy="1195388"/>
            <a:chOff x="3780" y="1440"/>
            <a:chExt cx="3960" cy="13320"/>
          </a:xfrm>
        </p:grpSpPr>
        <p:sp>
          <p:nvSpPr>
            <p:cNvPr id="17532" name="Oval 124" descr="Широкий диагональный 2"/>
            <p:cNvSpPr>
              <a:spLocks noChangeAspect="1" noChangeArrowheads="1"/>
            </p:cNvSpPr>
            <p:nvPr/>
          </p:nvSpPr>
          <p:spPr bwMode="auto">
            <a:xfrm>
              <a:off x="3960" y="1440"/>
              <a:ext cx="3600" cy="3600"/>
            </a:xfrm>
            <a:prstGeom prst="ellipse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533" name="Line 125" descr="Широкий диагональный 2"/>
            <p:cNvSpPr>
              <a:spLocks noChangeAspect="1" noChangeShapeType="1"/>
            </p:cNvSpPr>
            <p:nvPr/>
          </p:nvSpPr>
          <p:spPr bwMode="auto">
            <a:xfrm>
              <a:off x="5760" y="5040"/>
              <a:ext cx="0" cy="453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7534" name="Group 126"/>
            <p:cNvGrpSpPr>
              <a:grpSpLocks noChangeAspect="1"/>
            </p:cNvGrpSpPr>
            <p:nvPr/>
          </p:nvGrpSpPr>
          <p:grpSpPr bwMode="auto">
            <a:xfrm>
              <a:off x="3780" y="9540"/>
              <a:ext cx="3960" cy="5220"/>
              <a:chOff x="4680" y="11880"/>
              <a:chExt cx="3960" cy="3060"/>
            </a:xfrm>
          </p:grpSpPr>
          <p:sp>
            <p:nvSpPr>
              <p:cNvPr id="17535" name="Line 127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36" name="Line 128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537" name="Group 129"/>
            <p:cNvGrpSpPr>
              <a:grpSpLocks noChangeAspect="1"/>
            </p:cNvGrpSpPr>
            <p:nvPr/>
          </p:nvGrpSpPr>
          <p:grpSpPr bwMode="auto">
            <a:xfrm>
              <a:off x="3780" y="6480"/>
              <a:ext cx="3960" cy="3060"/>
              <a:chOff x="4680" y="11880"/>
              <a:chExt cx="3960" cy="3060"/>
            </a:xfrm>
          </p:grpSpPr>
          <p:sp>
            <p:nvSpPr>
              <p:cNvPr id="17538" name="Line 130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39" name="Line 131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7540" name="Group 132"/>
          <p:cNvGrpSpPr>
            <a:grpSpLocks noChangeAspect="1"/>
          </p:cNvGrpSpPr>
          <p:nvPr/>
        </p:nvGrpSpPr>
        <p:grpSpPr bwMode="auto">
          <a:xfrm>
            <a:off x="5008563" y="1601788"/>
            <a:ext cx="355600" cy="1193800"/>
            <a:chOff x="4009" y="1680"/>
            <a:chExt cx="3971" cy="13320"/>
          </a:xfrm>
        </p:grpSpPr>
        <p:sp>
          <p:nvSpPr>
            <p:cNvPr id="17541" name="Oval 133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542" name="Line 134" descr="Широкий диагональный 2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7543" name="Group 135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7544" name="Line 136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45" name="Line 137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546" name="Group 138"/>
            <p:cNvGrpSpPr>
              <a:grpSpLocks noChangeAspect="1"/>
            </p:cNvGrpSpPr>
            <p:nvPr/>
          </p:nvGrpSpPr>
          <p:grpSpPr bwMode="auto">
            <a:xfrm flipV="1">
              <a:off x="4009" y="5040"/>
              <a:ext cx="3960" cy="3060"/>
              <a:chOff x="4680" y="11880"/>
              <a:chExt cx="3960" cy="3060"/>
            </a:xfrm>
          </p:grpSpPr>
          <p:sp>
            <p:nvSpPr>
              <p:cNvPr id="17547" name="Line 139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48" name="Line 140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7549" name="Group 141"/>
          <p:cNvGrpSpPr>
            <a:grpSpLocks noChangeAspect="1"/>
          </p:cNvGrpSpPr>
          <p:nvPr/>
        </p:nvGrpSpPr>
        <p:grpSpPr bwMode="auto">
          <a:xfrm>
            <a:off x="1042988" y="1628775"/>
            <a:ext cx="568325" cy="1168400"/>
            <a:chOff x="2700" y="1680"/>
            <a:chExt cx="6480" cy="13320"/>
          </a:xfrm>
        </p:grpSpPr>
        <p:sp>
          <p:nvSpPr>
            <p:cNvPr id="17550" name="Oval 142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551" name="Line 143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7552" name="Group 144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7553" name="Line 145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54" name="Line 146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555" name="Line 147"/>
            <p:cNvSpPr>
              <a:spLocks noChangeAspect="1" noChangeShapeType="1"/>
            </p:cNvSpPr>
            <p:nvPr/>
          </p:nvSpPr>
          <p:spPr bwMode="auto">
            <a:xfrm>
              <a:off x="2700" y="7020"/>
              <a:ext cx="648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556" name="Group 148"/>
          <p:cNvGrpSpPr>
            <a:grpSpLocks noChangeAspect="1"/>
          </p:cNvGrpSpPr>
          <p:nvPr/>
        </p:nvGrpSpPr>
        <p:grpSpPr bwMode="auto">
          <a:xfrm>
            <a:off x="1116013" y="3284538"/>
            <a:ext cx="354012" cy="1192212"/>
            <a:chOff x="3780" y="1440"/>
            <a:chExt cx="3960" cy="13320"/>
          </a:xfrm>
        </p:grpSpPr>
        <p:sp>
          <p:nvSpPr>
            <p:cNvPr id="17557" name="Oval 149"/>
            <p:cNvSpPr>
              <a:spLocks noChangeAspect="1" noChangeArrowheads="1"/>
            </p:cNvSpPr>
            <p:nvPr/>
          </p:nvSpPr>
          <p:spPr bwMode="auto">
            <a:xfrm>
              <a:off x="3960" y="1440"/>
              <a:ext cx="3600" cy="3600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558" name="Line 150"/>
            <p:cNvSpPr>
              <a:spLocks noChangeAspect="1" noChangeShapeType="1"/>
            </p:cNvSpPr>
            <p:nvPr/>
          </p:nvSpPr>
          <p:spPr bwMode="auto">
            <a:xfrm>
              <a:off x="5760" y="5040"/>
              <a:ext cx="0" cy="453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7559" name="Group 151"/>
            <p:cNvGrpSpPr>
              <a:grpSpLocks noChangeAspect="1"/>
            </p:cNvGrpSpPr>
            <p:nvPr/>
          </p:nvGrpSpPr>
          <p:grpSpPr bwMode="auto">
            <a:xfrm>
              <a:off x="3780" y="9540"/>
              <a:ext cx="3960" cy="5220"/>
              <a:chOff x="4680" y="11880"/>
              <a:chExt cx="3960" cy="3060"/>
            </a:xfrm>
          </p:grpSpPr>
          <p:sp>
            <p:nvSpPr>
              <p:cNvPr id="17560" name="Line 15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61" name="Line 153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562" name="Group 154"/>
            <p:cNvGrpSpPr>
              <a:grpSpLocks noChangeAspect="1"/>
            </p:cNvGrpSpPr>
            <p:nvPr/>
          </p:nvGrpSpPr>
          <p:grpSpPr bwMode="auto">
            <a:xfrm>
              <a:off x="3780" y="6480"/>
              <a:ext cx="3960" cy="3060"/>
              <a:chOff x="4680" y="11880"/>
              <a:chExt cx="3960" cy="3060"/>
            </a:xfrm>
          </p:grpSpPr>
          <p:sp>
            <p:nvSpPr>
              <p:cNvPr id="17563" name="Line 155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64" name="Line 156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7565" name="Group 157"/>
          <p:cNvGrpSpPr>
            <a:grpSpLocks noChangeAspect="1"/>
          </p:cNvGrpSpPr>
          <p:nvPr/>
        </p:nvGrpSpPr>
        <p:grpSpPr bwMode="auto">
          <a:xfrm>
            <a:off x="3063875" y="3284538"/>
            <a:ext cx="355600" cy="1193800"/>
            <a:chOff x="4009" y="1680"/>
            <a:chExt cx="3971" cy="13320"/>
          </a:xfrm>
        </p:grpSpPr>
        <p:sp>
          <p:nvSpPr>
            <p:cNvPr id="17566" name="Oval 158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567" name="Line 159" descr="Широкий диагональный 2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7568" name="Group 160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7569" name="Line 161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70" name="Line 162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571" name="Group 163"/>
            <p:cNvGrpSpPr>
              <a:grpSpLocks noChangeAspect="1"/>
            </p:cNvGrpSpPr>
            <p:nvPr/>
          </p:nvGrpSpPr>
          <p:grpSpPr bwMode="auto">
            <a:xfrm flipV="1">
              <a:off x="4009" y="5040"/>
              <a:ext cx="3960" cy="3060"/>
              <a:chOff x="4680" y="11880"/>
              <a:chExt cx="3960" cy="3060"/>
            </a:xfrm>
          </p:grpSpPr>
          <p:sp>
            <p:nvSpPr>
              <p:cNvPr id="17572" name="Line 164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73" name="Line 165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7574" name="Group 166"/>
          <p:cNvGrpSpPr>
            <a:grpSpLocks noChangeAspect="1"/>
          </p:cNvGrpSpPr>
          <p:nvPr/>
        </p:nvGrpSpPr>
        <p:grpSpPr bwMode="auto">
          <a:xfrm>
            <a:off x="4854575" y="3284538"/>
            <a:ext cx="581025" cy="1193800"/>
            <a:chOff x="2700" y="1680"/>
            <a:chExt cx="6480" cy="13320"/>
          </a:xfrm>
        </p:grpSpPr>
        <p:sp>
          <p:nvSpPr>
            <p:cNvPr id="17575" name="Oval 167" descr="Широкий диагональный 2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576" name="Line 168" descr="Широкий диагональный 2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7577" name="Group 169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7578" name="Line 170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79" name="Line 171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580" name="Line 172" descr="Широкий диагональный 2"/>
            <p:cNvSpPr>
              <a:spLocks noChangeAspect="1" noChangeShapeType="1"/>
            </p:cNvSpPr>
            <p:nvPr/>
          </p:nvSpPr>
          <p:spPr bwMode="auto">
            <a:xfrm>
              <a:off x="2700" y="7020"/>
              <a:ext cx="648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581" name="Group 173"/>
          <p:cNvGrpSpPr>
            <a:grpSpLocks noChangeAspect="1"/>
          </p:cNvGrpSpPr>
          <p:nvPr/>
        </p:nvGrpSpPr>
        <p:grpSpPr bwMode="auto">
          <a:xfrm>
            <a:off x="1116013" y="4797425"/>
            <a:ext cx="355600" cy="1193800"/>
            <a:chOff x="4009" y="1680"/>
            <a:chExt cx="3971" cy="13320"/>
          </a:xfrm>
        </p:grpSpPr>
        <p:sp>
          <p:nvSpPr>
            <p:cNvPr id="17582" name="Oval 174" descr="Широкий диагональный 2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pattFill prst="wdUpDiag">
              <a:fgClr>
                <a:schemeClr val="accent2"/>
              </a:fgClr>
              <a:bgClr>
                <a:srgbClr val="FFFFFF"/>
              </a:bgClr>
            </a:patt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583" name="Line 175" descr="Широкий диагональный 2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7584" name="Group 176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7585" name="Line 177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86" name="Line 178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587" name="Group 179"/>
            <p:cNvGrpSpPr>
              <a:grpSpLocks noChangeAspect="1"/>
            </p:cNvGrpSpPr>
            <p:nvPr/>
          </p:nvGrpSpPr>
          <p:grpSpPr bwMode="auto">
            <a:xfrm flipV="1">
              <a:off x="4009" y="5040"/>
              <a:ext cx="3960" cy="3060"/>
              <a:chOff x="4680" y="11880"/>
              <a:chExt cx="3960" cy="3060"/>
            </a:xfrm>
          </p:grpSpPr>
          <p:sp>
            <p:nvSpPr>
              <p:cNvPr id="17588" name="Line 180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89" name="Line 181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7590" name="Group 182"/>
          <p:cNvGrpSpPr>
            <a:grpSpLocks noChangeAspect="1"/>
          </p:cNvGrpSpPr>
          <p:nvPr/>
        </p:nvGrpSpPr>
        <p:grpSpPr bwMode="auto">
          <a:xfrm>
            <a:off x="2982913" y="4827588"/>
            <a:ext cx="581025" cy="1193800"/>
            <a:chOff x="2700" y="1680"/>
            <a:chExt cx="6480" cy="13320"/>
          </a:xfrm>
        </p:grpSpPr>
        <p:sp>
          <p:nvSpPr>
            <p:cNvPr id="17591" name="Oval 183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592" name="Line 184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7593" name="Group 185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7594" name="Line 186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95" name="Line 18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596" name="Line 188"/>
            <p:cNvSpPr>
              <a:spLocks noChangeAspect="1" noChangeShapeType="1"/>
            </p:cNvSpPr>
            <p:nvPr/>
          </p:nvSpPr>
          <p:spPr bwMode="auto">
            <a:xfrm>
              <a:off x="2700" y="7020"/>
              <a:ext cx="648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627" name="Text Box 219"/>
          <p:cNvSpPr txBox="1">
            <a:spLocks noChangeArrowheads="1"/>
          </p:cNvSpPr>
          <p:nvPr/>
        </p:nvSpPr>
        <p:spPr bwMode="auto">
          <a:xfrm>
            <a:off x="4643438" y="5013325"/>
            <a:ext cx="1081087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>
                <a:solidFill>
                  <a:srgbClr val="FF3300"/>
                </a:solidFill>
                <a:latin typeface="Verdana" pitchFamily="34" charset="0"/>
              </a:rPr>
              <a:t>?</a:t>
            </a:r>
          </a:p>
        </p:txBody>
      </p:sp>
      <p:pic>
        <p:nvPicPr>
          <p:cNvPr id="17628" name="Picture 220">
            <a:hlinkClick r:id="" action="ppaction://media"/>
          </p:cNvPr>
          <p:cNvPicPr>
            <a:picLocks noRot="1" noChangeAspect="1" noChangeArrowheads="1"/>
          </p:cNvPicPr>
          <p:nvPr>
            <a:wavAudioFile r:embed="rId1" name="Записанный звук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910638" y="-458788"/>
            <a:ext cx="233362" cy="23336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04" fill="hold"/>
                                        <p:tgtEl>
                                          <p:spTgt spid="176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3" presetClass="emph" presetSubtype="0" repeatCount="2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1000" fill="hold"/>
                                        <p:tgtEl>
                                          <p:spTgt spid="176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1000" fill="hold"/>
                                        <p:tgtEl>
                                          <p:spTgt spid="176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1000" fill="hold"/>
                                        <p:tgtEl>
                                          <p:spTgt spid="176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176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628"/>
                </p:tgtEl>
              </p:cMediaNode>
            </p:audio>
          </p:childTnLst>
        </p:cTn>
      </p:par>
    </p:tnLst>
    <p:bldLst>
      <p:bldP spid="176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187450" y="0"/>
            <a:ext cx="6781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600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ПРАВИЛЬНО!</a:t>
            </a:r>
          </a:p>
        </p:txBody>
      </p:sp>
      <p:sp>
        <p:nvSpPr>
          <p:cNvPr id="18435" name="AutoShape 3"/>
          <p:cNvSpPr>
            <a:spLocks noChangeArrowheads="1"/>
          </p:cNvSpPr>
          <p:nvPr/>
        </p:nvSpPr>
        <p:spPr bwMode="auto">
          <a:xfrm>
            <a:off x="250825" y="1341438"/>
            <a:ext cx="576263" cy="649287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250825" y="333375"/>
            <a:ext cx="503238" cy="574675"/>
          </a:xfrm>
          <a:prstGeom prst="star4">
            <a:avLst>
              <a:gd name="adj" fmla="val 12500"/>
            </a:avLst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37" name="AutoShape 5"/>
          <p:cNvSpPr>
            <a:spLocks noChangeArrowheads="1"/>
          </p:cNvSpPr>
          <p:nvPr/>
        </p:nvSpPr>
        <p:spPr bwMode="auto">
          <a:xfrm>
            <a:off x="7596188" y="836613"/>
            <a:ext cx="503237" cy="6477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38" name="AutoShape 6"/>
          <p:cNvSpPr>
            <a:spLocks noChangeArrowheads="1"/>
          </p:cNvSpPr>
          <p:nvPr/>
        </p:nvSpPr>
        <p:spPr bwMode="auto">
          <a:xfrm>
            <a:off x="8567738" y="188913"/>
            <a:ext cx="576262" cy="687387"/>
          </a:xfrm>
          <a:prstGeom prst="star4">
            <a:avLst>
              <a:gd name="adj" fmla="val 12500"/>
            </a:avLst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8593" name="Group 161"/>
          <p:cNvGraphicFramePr>
            <a:graphicFrameLocks noGrp="1"/>
          </p:cNvGraphicFramePr>
          <p:nvPr/>
        </p:nvGraphicFramePr>
        <p:xfrm>
          <a:off x="1817688" y="1341438"/>
          <a:ext cx="5707062" cy="4768851"/>
        </p:xfrm>
        <a:graphic>
          <a:graphicData uri="http://schemas.openxmlformats.org/drawingml/2006/table">
            <a:tbl>
              <a:tblPr/>
              <a:tblGrid>
                <a:gridCol w="1901825"/>
                <a:gridCol w="1903412"/>
                <a:gridCol w="1901825"/>
              </a:tblGrid>
              <a:tr h="158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9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8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18611" name="Group 179"/>
          <p:cNvGrpSpPr>
            <a:grpSpLocks/>
          </p:cNvGrpSpPr>
          <p:nvPr/>
        </p:nvGrpSpPr>
        <p:grpSpPr bwMode="auto">
          <a:xfrm>
            <a:off x="6426200" y="4725988"/>
            <a:ext cx="354013" cy="1192212"/>
            <a:chOff x="4830" y="1979"/>
            <a:chExt cx="285" cy="960"/>
          </a:xfrm>
        </p:grpSpPr>
        <p:sp>
          <p:nvSpPr>
            <p:cNvPr id="18612" name="Oval 180">
              <a:hlinkClick r:id="" action="ppaction://hlinkshowjump?jump=nextslide"/>
            </p:cNvPr>
            <p:cNvSpPr>
              <a:spLocks noChangeAspect="1" noChangeArrowheads="1"/>
            </p:cNvSpPr>
            <p:nvPr/>
          </p:nvSpPr>
          <p:spPr bwMode="auto">
            <a:xfrm>
              <a:off x="4843" y="1979"/>
              <a:ext cx="259" cy="259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613" name="Line 181"/>
            <p:cNvSpPr>
              <a:spLocks noChangeAspect="1" noChangeShapeType="1"/>
            </p:cNvSpPr>
            <p:nvPr/>
          </p:nvSpPr>
          <p:spPr bwMode="auto">
            <a:xfrm>
              <a:off x="4973" y="2238"/>
              <a:ext cx="0" cy="327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8614" name="Group 182"/>
            <p:cNvGrpSpPr>
              <a:grpSpLocks noChangeAspect="1"/>
            </p:cNvGrpSpPr>
            <p:nvPr/>
          </p:nvGrpSpPr>
          <p:grpSpPr bwMode="auto">
            <a:xfrm>
              <a:off x="4830" y="2563"/>
              <a:ext cx="285" cy="376"/>
              <a:chOff x="4680" y="11880"/>
              <a:chExt cx="3960" cy="3060"/>
            </a:xfrm>
          </p:grpSpPr>
          <p:sp>
            <p:nvSpPr>
              <p:cNvPr id="18615" name="Line 183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16" name="Line 18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8617" name="Group 185"/>
            <p:cNvGrpSpPr>
              <a:grpSpLocks noChangeAspect="1"/>
            </p:cNvGrpSpPr>
            <p:nvPr/>
          </p:nvGrpSpPr>
          <p:grpSpPr bwMode="auto">
            <a:xfrm>
              <a:off x="4830" y="2342"/>
              <a:ext cx="285" cy="221"/>
              <a:chOff x="4680" y="11880"/>
              <a:chExt cx="3960" cy="3060"/>
            </a:xfrm>
          </p:grpSpPr>
          <p:sp>
            <p:nvSpPr>
              <p:cNvPr id="18618" name="Line 186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19" name="Line 18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8620" name="Group 188"/>
          <p:cNvGrpSpPr>
            <a:grpSpLocks noChangeAspect="1"/>
          </p:cNvGrpSpPr>
          <p:nvPr/>
        </p:nvGrpSpPr>
        <p:grpSpPr bwMode="auto">
          <a:xfrm>
            <a:off x="4438650" y="1528763"/>
            <a:ext cx="355600" cy="1195387"/>
            <a:chOff x="3780" y="1440"/>
            <a:chExt cx="3960" cy="13320"/>
          </a:xfrm>
        </p:grpSpPr>
        <p:sp>
          <p:nvSpPr>
            <p:cNvPr id="18621" name="Oval 189" descr="Широкий диагональный 2"/>
            <p:cNvSpPr>
              <a:spLocks noChangeAspect="1" noChangeArrowheads="1"/>
            </p:cNvSpPr>
            <p:nvPr/>
          </p:nvSpPr>
          <p:spPr bwMode="auto">
            <a:xfrm>
              <a:off x="3960" y="1440"/>
              <a:ext cx="3600" cy="3600"/>
            </a:xfrm>
            <a:prstGeom prst="ellipse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622" name="Line 190" descr="Широкий диагональный 2"/>
            <p:cNvSpPr>
              <a:spLocks noChangeAspect="1" noChangeShapeType="1"/>
            </p:cNvSpPr>
            <p:nvPr/>
          </p:nvSpPr>
          <p:spPr bwMode="auto">
            <a:xfrm>
              <a:off x="5760" y="5040"/>
              <a:ext cx="0" cy="453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8623" name="Group 191"/>
            <p:cNvGrpSpPr>
              <a:grpSpLocks noChangeAspect="1"/>
            </p:cNvGrpSpPr>
            <p:nvPr/>
          </p:nvGrpSpPr>
          <p:grpSpPr bwMode="auto">
            <a:xfrm>
              <a:off x="3780" y="9540"/>
              <a:ext cx="3960" cy="5220"/>
              <a:chOff x="4680" y="11880"/>
              <a:chExt cx="3960" cy="3060"/>
            </a:xfrm>
          </p:grpSpPr>
          <p:sp>
            <p:nvSpPr>
              <p:cNvPr id="18624" name="Line 192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25" name="Line 193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8626" name="Group 194"/>
            <p:cNvGrpSpPr>
              <a:grpSpLocks noChangeAspect="1"/>
            </p:cNvGrpSpPr>
            <p:nvPr/>
          </p:nvGrpSpPr>
          <p:grpSpPr bwMode="auto">
            <a:xfrm>
              <a:off x="3780" y="6480"/>
              <a:ext cx="3960" cy="3060"/>
              <a:chOff x="4680" y="11880"/>
              <a:chExt cx="3960" cy="3060"/>
            </a:xfrm>
          </p:grpSpPr>
          <p:sp>
            <p:nvSpPr>
              <p:cNvPr id="18627" name="Line 195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28" name="Line 196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8629" name="Group 197"/>
          <p:cNvGrpSpPr>
            <a:grpSpLocks noChangeAspect="1"/>
          </p:cNvGrpSpPr>
          <p:nvPr/>
        </p:nvGrpSpPr>
        <p:grpSpPr bwMode="auto">
          <a:xfrm>
            <a:off x="6430963" y="1530350"/>
            <a:ext cx="355600" cy="1193800"/>
            <a:chOff x="4009" y="1680"/>
            <a:chExt cx="3971" cy="13320"/>
          </a:xfrm>
        </p:grpSpPr>
        <p:sp>
          <p:nvSpPr>
            <p:cNvPr id="18630" name="Oval 198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631" name="Line 199" descr="Широкий диагональный 2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8632" name="Group 200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8633" name="Line 201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34" name="Line 202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8635" name="Group 203"/>
            <p:cNvGrpSpPr>
              <a:grpSpLocks noChangeAspect="1"/>
            </p:cNvGrpSpPr>
            <p:nvPr/>
          </p:nvGrpSpPr>
          <p:grpSpPr bwMode="auto">
            <a:xfrm flipV="1">
              <a:off x="4009" y="5040"/>
              <a:ext cx="3960" cy="3060"/>
              <a:chOff x="4680" y="11880"/>
              <a:chExt cx="3960" cy="3060"/>
            </a:xfrm>
          </p:grpSpPr>
          <p:sp>
            <p:nvSpPr>
              <p:cNvPr id="18636" name="Line 204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37" name="Line 205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8638" name="Group 206"/>
          <p:cNvGrpSpPr>
            <a:grpSpLocks noChangeAspect="1"/>
          </p:cNvGrpSpPr>
          <p:nvPr/>
        </p:nvGrpSpPr>
        <p:grpSpPr bwMode="auto">
          <a:xfrm>
            <a:off x="2465388" y="1557338"/>
            <a:ext cx="568325" cy="1168400"/>
            <a:chOff x="2700" y="1680"/>
            <a:chExt cx="6480" cy="13320"/>
          </a:xfrm>
        </p:grpSpPr>
        <p:sp>
          <p:nvSpPr>
            <p:cNvPr id="18639" name="Oval 207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640" name="Line 208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8641" name="Group 209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8642" name="Line 210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43" name="Line 21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8644" name="Line 212"/>
            <p:cNvSpPr>
              <a:spLocks noChangeAspect="1" noChangeShapeType="1"/>
            </p:cNvSpPr>
            <p:nvPr/>
          </p:nvSpPr>
          <p:spPr bwMode="auto">
            <a:xfrm>
              <a:off x="2700" y="7020"/>
              <a:ext cx="648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8645" name="Group 213"/>
          <p:cNvGrpSpPr>
            <a:grpSpLocks noChangeAspect="1"/>
          </p:cNvGrpSpPr>
          <p:nvPr/>
        </p:nvGrpSpPr>
        <p:grpSpPr bwMode="auto">
          <a:xfrm>
            <a:off x="2538413" y="3213100"/>
            <a:ext cx="354012" cy="1192213"/>
            <a:chOff x="3780" y="1440"/>
            <a:chExt cx="3960" cy="13320"/>
          </a:xfrm>
        </p:grpSpPr>
        <p:sp>
          <p:nvSpPr>
            <p:cNvPr id="18646" name="Oval 214"/>
            <p:cNvSpPr>
              <a:spLocks noChangeAspect="1" noChangeArrowheads="1"/>
            </p:cNvSpPr>
            <p:nvPr/>
          </p:nvSpPr>
          <p:spPr bwMode="auto">
            <a:xfrm>
              <a:off x="3960" y="1440"/>
              <a:ext cx="3600" cy="3600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647" name="Line 215"/>
            <p:cNvSpPr>
              <a:spLocks noChangeAspect="1" noChangeShapeType="1"/>
            </p:cNvSpPr>
            <p:nvPr/>
          </p:nvSpPr>
          <p:spPr bwMode="auto">
            <a:xfrm>
              <a:off x="5760" y="5040"/>
              <a:ext cx="0" cy="453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8648" name="Group 216"/>
            <p:cNvGrpSpPr>
              <a:grpSpLocks noChangeAspect="1"/>
            </p:cNvGrpSpPr>
            <p:nvPr/>
          </p:nvGrpSpPr>
          <p:grpSpPr bwMode="auto">
            <a:xfrm>
              <a:off x="3780" y="9540"/>
              <a:ext cx="3960" cy="5220"/>
              <a:chOff x="4680" y="11880"/>
              <a:chExt cx="3960" cy="3060"/>
            </a:xfrm>
          </p:grpSpPr>
          <p:sp>
            <p:nvSpPr>
              <p:cNvPr id="18649" name="Line 217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50" name="Line 21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8651" name="Group 219"/>
            <p:cNvGrpSpPr>
              <a:grpSpLocks noChangeAspect="1"/>
            </p:cNvGrpSpPr>
            <p:nvPr/>
          </p:nvGrpSpPr>
          <p:grpSpPr bwMode="auto">
            <a:xfrm>
              <a:off x="3780" y="6480"/>
              <a:ext cx="3960" cy="3060"/>
              <a:chOff x="4680" y="11880"/>
              <a:chExt cx="3960" cy="3060"/>
            </a:xfrm>
          </p:grpSpPr>
          <p:sp>
            <p:nvSpPr>
              <p:cNvPr id="18652" name="Line 220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53" name="Line 22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8654" name="Group 222"/>
          <p:cNvGrpSpPr>
            <a:grpSpLocks noChangeAspect="1"/>
          </p:cNvGrpSpPr>
          <p:nvPr/>
        </p:nvGrpSpPr>
        <p:grpSpPr bwMode="auto">
          <a:xfrm>
            <a:off x="4486275" y="3213100"/>
            <a:ext cx="355600" cy="1193800"/>
            <a:chOff x="4009" y="1680"/>
            <a:chExt cx="3971" cy="13320"/>
          </a:xfrm>
        </p:grpSpPr>
        <p:sp>
          <p:nvSpPr>
            <p:cNvPr id="18655" name="Oval 223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656" name="Line 224" descr="Широкий диагональный 2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8657" name="Group 225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8658" name="Line 226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59" name="Line 227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8660" name="Group 228"/>
            <p:cNvGrpSpPr>
              <a:grpSpLocks noChangeAspect="1"/>
            </p:cNvGrpSpPr>
            <p:nvPr/>
          </p:nvGrpSpPr>
          <p:grpSpPr bwMode="auto">
            <a:xfrm flipV="1">
              <a:off x="4009" y="5040"/>
              <a:ext cx="3960" cy="3060"/>
              <a:chOff x="4680" y="11880"/>
              <a:chExt cx="3960" cy="3060"/>
            </a:xfrm>
          </p:grpSpPr>
          <p:sp>
            <p:nvSpPr>
              <p:cNvPr id="18661" name="Line 229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62" name="Line 230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8663" name="Group 231"/>
          <p:cNvGrpSpPr>
            <a:grpSpLocks noChangeAspect="1"/>
          </p:cNvGrpSpPr>
          <p:nvPr/>
        </p:nvGrpSpPr>
        <p:grpSpPr bwMode="auto">
          <a:xfrm>
            <a:off x="6276975" y="3213100"/>
            <a:ext cx="581025" cy="1193800"/>
            <a:chOff x="2700" y="1680"/>
            <a:chExt cx="6480" cy="13320"/>
          </a:xfrm>
        </p:grpSpPr>
        <p:sp>
          <p:nvSpPr>
            <p:cNvPr id="18664" name="Oval 232" descr="Широкий диагональный 2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665" name="Line 233" descr="Широкий диагональный 2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8666" name="Group 234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8667" name="Line 235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68" name="Line 236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8669" name="Line 237" descr="Широкий диагональный 2"/>
            <p:cNvSpPr>
              <a:spLocks noChangeAspect="1" noChangeShapeType="1"/>
            </p:cNvSpPr>
            <p:nvPr/>
          </p:nvSpPr>
          <p:spPr bwMode="auto">
            <a:xfrm>
              <a:off x="2700" y="7020"/>
              <a:ext cx="648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8670" name="Group 238"/>
          <p:cNvGrpSpPr>
            <a:grpSpLocks noChangeAspect="1"/>
          </p:cNvGrpSpPr>
          <p:nvPr/>
        </p:nvGrpSpPr>
        <p:grpSpPr bwMode="auto">
          <a:xfrm>
            <a:off x="2538413" y="4725988"/>
            <a:ext cx="355600" cy="1193800"/>
            <a:chOff x="4009" y="1680"/>
            <a:chExt cx="3971" cy="13320"/>
          </a:xfrm>
        </p:grpSpPr>
        <p:sp>
          <p:nvSpPr>
            <p:cNvPr id="18671" name="Oval 239" descr="Широкий диагональный 2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pattFill prst="wdUpDiag">
              <a:fgClr>
                <a:schemeClr val="accent2"/>
              </a:fgClr>
              <a:bgClr>
                <a:srgbClr val="FFFFFF"/>
              </a:bgClr>
            </a:patt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672" name="Line 240" descr="Широкий диагональный 2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8673" name="Group 241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8674" name="Line 242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75" name="Line 243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8676" name="Group 244"/>
            <p:cNvGrpSpPr>
              <a:grpSpLocks noChangeAspect="1"/>
            </p:cNvGrpSpPr>
            <p:nvPr/>
          </p:nvGrpSpPr>
          <p:grpSpPr bwMode="auto">
            <a:xfrm flipV="1">
              <a:off x="4009" y="5040"/>
              <a:ext cx="3960" cy="3060"/>
              <a:chOff x="4680" y="11880"/>
              <a:chExt cx="3960" cy="3060"/>
            </a:xfrm>
          </p:grpSpPr>
          <p:sp>
            <p:nvSpPr>
              <p:cNvPr id="18677" name="Line 245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78" name="Line 246" descr="Широкий диагональный 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8679" name="Group 247"/>
          <p:cNvGrpSpPr>
            <a:grpSpLocks noChangeAspect="1"/>
          </p:cNvGrpSpPr>
          <p:nvPr/>
        </p:nvGrpSpPr>
        <p:grpSpPr bwMode="auto">
          <a:xfrm>
            <a:off x="4405313" y="4756150"/>
            <a:ext cx="581025" cy="1193800"/>
            <a:chOff x="2700" y="1680"/>
            <a:chExt cx="6480" cy="13320"/>
          </a:xfrm>
        </p:grpSpPr>
        <p:sp>
          <p:nvSpPr>
            <p:cNvPr id="18680" name="Oval 248"/>
            <p:cNvSpPr>
              <a:spLocks noChangeAspect="1" noChangeArrowheads="1"/>
            </p:cNvSpPr>
            <p:nvPr/>
          </p:nvSpPr>
          <p:spPr bwMode="auto">
            <a:xfrm>
              <a:off x="4200" y="1680"/>
              <a:ext cx="3600" cy="3600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681" name="Line 249"/>
            <p:cNvSpPr>
              <a:spLocks noChangeAspect="1" noChangeShapeType="1"/>
            </p:cNvSpPr>
            <p:nvPr/>
          </p:nvSpPr>
          <p:spPr bwMode="auto">
            <a:xfrm>
              <a:off x="6000" y="5280"/>
              <a:ext cx="0" cy="453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8682" name="Group 250"/>
            <p:cNvGrpSpPr>
              <a:grpSpLocks noChangeAspect="1"/>
            </p:cNvGrpSpPr>
            <p:nvPr/>
          </p:nvGrpSpPr>
          <p:grpSpPr bwMode="auto">
            <a:xfrm>
              <a:off x="4020" y="9720"/>
              <a:ext cx="3960" cy="5280"/>
              <a:chOff x="4680" y="11880"/>
              <a:chExt cx="3960" cy="3060"/>
            </a:xfrm>
          </p:grpSpPr>
          <p:sp>
            <p:nvSpPr>
              <p:cNvPr id="18683" name="Line 251"/>
              <p:cNvSpPr>
                <a:spLocks noChangeAspect="1" noChangeShapeType="1"/>
              </p:cNvSpPr>
              <p:nvPr/>
            </p:nvSpPr>
            <p:spPr bwMode="auto">
              <a:xfrm flipV="1">
                <a:off x="468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84" name="Line 25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660" y="11880"/>
                <a:ext cx="1980" cy="306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8685" name="Line 253"/>
            <p:cNvSpPr>
              <a:spLocks noChangeAspect="1" noChangeShapeType="1"/>
            </p:cNvSpPr>
            <p:nvPr/>
          </p:nvSpPr>
          <p:spPr bwMode="auto">
            <a:xfrm>
              <a:off x="2700" y="7020"/>
              <a:ext cx="648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687" name="AutoShape 255"/>
          <p:cNvSpPr>
            <a:spLocks noChangeArrowheads="1"/>
          </p:cNvSpPr>
          <p:nvPr/>
        </p:nvSpPr>
        <p:spPr bwMode="auto">
          <a:xfrm>
            <a:off x="323850" y="5445125"/>
            <a:ext cx="647700" cy="720725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688" name="AutoShape 256"/>
          <p:cNvSpPr>
            <a:spLocks noChangeArrowheads="1"/>
          </p:cNvSpPr>
          <p:nvPr/>
        </p:nvSpPr>
        <p:spPr bwMode="auto">
          <a:xfrm>
            <a:off x="8388350" y="5949950"/>
            <a:ext cx="503238" cy="660400"/>
          </a:xfrm>
          <a:prstGeom prst="star4">
            <a:avLst>
              <a:gd name="adj" fmla="val 12500"/>
            </a:avLst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689" name="AutoShape 257"/>
          <p:cNvSpPr>
            <a:spLocks noChangeArrowheads="1"/>
          </p:cNvSpPr>
          <p:nvPr/>
        </p:nvSpPr>
        <p:spPr bwMode="auto">
          <a:xfrm>
            <a:off x="8459788" y="4221163"/>
            <a:ext cx="468312" cy="587375"/>
          </a:xfrm>
          <a:prstGeom prst="star4">
            <a:avLst>
              <a:gd name="adj" fmla="val 12500"/>
            </a:avLst>
          </a:pr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690" name="AutoShape 258"/>
          <p:cNvSpPr>
            <a:spLocks noChangeArrowheads="1"/>
          </p:cNvSpPr>
          <p:nvPr/>
        </p:nvSpPr>
        <p:spPr bwMode="auto">
          <a:xfrm>
            <a:off x="7812088" y="2349500"/>
            <a:ext cx="468312" cy="587375"/>
          </a:xfrm>
          <a:prstGeom prst="star4">
            <a:avLst>
              <a:gd name="adj" fmla="val 12500"/>
            </a:avLst>
          </a:prstGeom>
          <a:solidFill>
            <a:srgbClr val="00FFFF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691" name="AutoShape 259"/>
          <p:cNvSpPr>
            <a:spLocks noChangeArrowheads="1"/>
          </p:cNvSpPr>
          <p:nvPr/>
        </p:nvSpPr>
        <p:spPr bwMode="auto">
          <a:xfrm>
            <a:off x="250825" y="4149725"/>
            <a:ext cx="647700" cy="720725"/>
          </a:xfrm>
          <a:prstGeom prst="star4">
            <a:avLst>
              <a:gd name="adj" fmla="val 12500"/>
            </a:avLst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692" name="AutoShape 260"/>
          <p:cNvSpPr>
            <a:spLocks noChangeArrowheads="1"/>
          </p:cNvSpPr>
          <p:nvPr/>
        </p:nvSpPr>
        <p:spPr bwMode="auto">
          <a:xfrm>
            <a:off x="1187450" y="2349500"/>
            <a:ext cx="468313" cy="587375"/>
          </a:xfrm>
          <a:prstGeom prst="star4">
            <a:avLst>
              <a:gd name="adj" fmla="val 12500"/>
            </a:avLst>
          </a:pr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18693" name="Picture 261">
            <a:hlinkClick r:id="" action="ppaction://media"/>
          </p:cNvPr>
          <p:cNvPicPr>
            <a:picLocks noRot="1" noChangeAspect="1" noChangeArrowheads="1"/>
          </p:cNvPicPr>
          <p:nvPr>
            <a:wavAudioFile r:embed="rId1" name="Записанный звук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675688" y="-531813"/>
            <a:ext cx="233362" cy="233363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4000">
    <p:sndAc>
      <p:stSnd loop="1"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7" fill="hold"/>
                                        <p:tgtEl>
                                          <p:spTgt spid="1869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1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693"/>
                </p:tgtEl>
              </p:cMediaNode>
            </p:audio>
          </p:childTnLst>
        </p:cTn>
      </p:par>
    </p:tnLst>
    <p:bldLst>
      <p:bldP spid="18434" grpId="0" autoUpdateAnimBg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CC66"/>
      </a:accent1>
      <a:accent2>
        <a:srgbClr val="0000FF"/>
      </a:accent2>
      <a:accent3>
        <a:srgbClr val="FFFFFF"/>
      </a:accent3>
      <a:accent4>
        <a:srgbClr val="000000"/>
      </a:accent4>
      <a:accent5>
        <a:srgbClr val="FFE2B8"/>
      </a:accent5>
      <a:accent6>
        <a:srgbClr val="0000E7"/>
      </a:accent6>
      <a:hlink>
        <a:srgbClr val="CC00CC"/>
      </a:hlink>
      <a:folHlink>
        <a:srgbClr val="C0C0C0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63</Words>
  <Application>Microsoft Office PowerPoint</Application>
  <PresentationFormat>Экран (4:3)</PresentationFormat>
  <Paragraphs>20</Paragraphs>
  <Slides>12</Slides>
  <Notes>0</Notes>
  <HiddenSlides>0</HiddenSlides>
  <MMClips>16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Оформление по умолчанию</vt:lpstr>
      <vt:lpstr>НАЙДИ ФИГУРУ (развиваем логику)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FBF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</dc:creator>
  <cp:lastModifiedBy>Admin</cp:lastModifiedBy>
  <cp:revision>40</cp:revision>
  <dcterms:created xsi:type="dcterms:W3CDTF">2005-09-15T20:19:00Z</dcterms:created>
  <dcterms:modified xsi:type="dcterms:W3CDTF">2020-05-28T20:02:20Z</dcterms:modified>
</cp:coreProperties>
</file>