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1" r:id="rId5"/>
    <p:sldId id="262" r:id="rId6"/>
    <p:sldId id="263" r:id="rId7"/>
    <p:sldId id="269" r:id="rId8"/>
    <p:sldId id="267" r:id="rId9"/>
    <p:sldId id="268" r:id="rId10"/>
    <p:sldId id="264" r:id="rId11"/>
    <p:sldId id="272" r:id="rId12"/>
    <p:sldId id="271" r:id="rId13"/>
    <p:sldId id="265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2A0C1-C19D-4E0D-8C18-37FA9B3D797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0FBF7-8C13-464F-BB8B-E49157CF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llpics.ru/images/pictures/real_pictures/s_fe1793a4e5a745df91eb1fb0daa2784f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е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м</a:t>
            </a:r>
            <a:r>
              <a:rPr lang="ru-RU" sz="8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у</a:t>
            </a:r>
            <a:r>
              <a:rPr lang="ru-RU" sz="8000" b="1" spc="600" dirty="0" smtClean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д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у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</a:t>
            </a:r>
            <a:r>
              <a:rPr lang="ru-RU" sz="8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з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ц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в</a:t>
            </a:r>
            <a:r>
              <a:rPr lang="ru-RU" sz="8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е</a:t>
            </a:r>
            <a:r>
              <a:rPr lang="ru-RU" sz="8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т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я?</a:t>
            </a:r>
            <a:endParaRPr lang="ru-RU" sz="8000" b="1" spc="600" dirty="0">
              <a:ln w="3810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6628" name="Picture 4" descr="Картинка 261 из 1664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81000"/>
            <a:ext cx="5105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xn--j1ahfl.xn--p1ai/data/ppt_to_html/u197022/p118816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Картинка 203 из 973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371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Радуга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небе дождь, гроза.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Закрывай глаза!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Дождь прошел. Трава блестит.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небе радуга стоит.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Поскорей, поскорей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Выбегай из дверей,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траве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Босиком,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Прямо в небо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Прыжком…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С. Маршак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162 из 167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14400" y="3214686"/>
            <a:ext cx="8086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Луч солнца и дождевые капли.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Ведь радуга — это и есть солнечный луч. Он проходит через дождевые капли, как сквозь призмы, преломляется и отражается на противоположной стороне неба в виде огромной разноцветной дуги.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Вот почему можно сказать, что построили радугу солнечные лучи и дождевые капли.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xn--j1ahfl.xn--p1ai/data/ppt_to_html/u197022/p118816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oi-raskraski.ru/images/raskraski/dlja-malenkih/dlya-doshkolnikov/raskraski-dlya-doshkolnikov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shutniki.club/wp-content/uploads/2019/12/raduga_raskraska_32_27185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2190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xn--j1ahfl.xn--p1ai/data/ppt_to_html/u197022/p11881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xn--j1ahfl.xn--p1ai/data/ppt_to_html/u197022/p118816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xn--j1ahfl.xn--p1ai/data/ppt_to_html/u197022/p118816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xn--j1ahfl.xn--p1ai/data/ppt_to_html/u197022/p11881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xn--j1ahfl.xn--p1ai/data/ppt_to_html/u197022/p118816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1 из 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3 из 166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87 из 3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362200"/>
            <a:ext cx="3714766" cy="364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9144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цвета в радуге идут в четкой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последовательности и никогда                   </a:t>
            </a: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меняются местами.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</Words>
  <PresentationFormat>Экран (4:3)</PresentationFormat>
  <Paragraphs>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2020-04-10T10:17:21Z</dcterms:created>
  <dcterms:modified xsi:type="dcterms:W3CDTF">2020-04-10T10:32:13Z</dcterms:modified>
</cp:coreProperties>
</file>