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7239000" cy="43577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Мастер-класс по изготовлению светильника-ночника</a:t>
            </a:r>
            <a:br>
              <a:rPr lang="ru-RU" dirty="0" smtClean="0"/>
            </a:br>
            <a:r>
              <a:rPr lang="ru-RU" dirty="0" smtClean="0"/>
              <a:t> «Пасхальная радость»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43644"/>
            <a:ext cx="7239000" cy="31209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/>
          <a:lstStyle/>
          <a:p>
            <a:r>
              <a:rPr lang="ru-RU" sz="2000" dirty="0" smtClean="0"/>
              <a:t>Здравствуйте дорогие рукодельницы и их домочадцы !</a:t>
            </a:r>
          </a:p>
          <a:p>
            <a:pPr>
              <a:buNone/>
            </a:pPr>
            <a:r>
              <a:rPr lang="ru-RU" sz="2000" dirty="0" smtClean="0"/>
              <a:t>Приближается самый светлый и радостный праздник Пасхи. Во всех домах хозяюшки готовятся к празднику: убирают дом, отыскивают самые необычные рецепты кулинарии, чтобы удивить своих домочадцев.  Наверняка хозяйки запаслись яйцами. И я предлагаю не выбрасывать скорлупу и лоток из под яиц, а сделать светильник.</a:t>
            </a:r>
          </a:p>
          <a:p>
            <a:pPr>
              <a:buNone/>
            </a:pPr>
            <a:r>
              <a:rPr lang="ru-RU" sz="2000" dirty="0" smtClean="0"/>
              <a:t>А вы знали, что….</a:t>
            </a:r>
          </a:p>
          <a:p>
            <a:pPr>
              <a:buNone/>
            </a:pPr>
            <a:r>
              <a:rPr lang="ru-RU" sz="2000" dirty="0" smtClean="0"/>
              <a:t>Слово «Пасха» пришло к нам из древнегреческого языка, </a:t>
            </a:r>
            <a:r>
              <a:rPr lang="ru-RU" sz="2000" dirty="0" err="1" smtClean="0"/>
              <a:t>pa</a:t>
            </a:r>
            <a:r>
              <a:rPr lang="ru-RU" sz="2000" dirty="0" smtClean="0"/>
              <a:t>/</a:t>
            </a:r>
            <a:r>
              <a:rPr lang="ru-RU" sz="2000" dirty="0" err="1" smtClean="0"/>
              <a:t>sxa</a:t>
            </a:r>
            <a:r>
              <a:rPr lang="ru-RU" sz="2000" dirty="0" smtClean="0"/>
              <a:t> (пасха), будучи, в свою очередь, заимствовано из древнееврейского, где </a:t>
            </a:r>
            <a:r>
              <a:rPr lang="ru-RU" sz="2000" dirty="0" smtClean="0"/>
              <a:t>выглядит </a:t>
            </a:r>
            <a:r>
              <a:rPr lang="ru-RU" sz="2000" dirty="0" smtClean="0"/>
              <a:t>и звучит следующим образом: </a:t>
            </a:r>
            <a:r>
              <a:rPr lang="ru-RU" sz="2000" dirty="0" err="1" smtClean="0"/>
              <a:t>xaseP</a:t>
            </a:r>
            <a:r>
              <a:rPr lang="ru-RU" sz="2000" dirty="0" smtClean="0"/>
              <a:t> (</a:t>
            </a:r>
            <a:r>
              <a:rPr lang="ru-RU" sz="2000" dirty="0" err="1" smtClean="0"/>
              <a:t>пэсах</a:t>
            </a:r>
            <a:r>
              <a:rPr lang="ru-RU" sz="2000" dirty="0" smtClean="0"/>
              <a:t>), </a:t>
            </a:r>
            <a:r>
              <a:rPr lang="ru-RU" sz="2000" dirty="0" smtClean="0"/>
              <a:t>означающий «страдать</a:t>
            </a:r>
            <a:r>
              <a:rPr lang="ru-RU" sz="2000" dirty="0" smtClean="0"/>
              <a:t>»</a:t>
            </a:r>
          </a:p>
          <a:p>
            <a:pPr>
              <a:buNone/>
            </a:pPr>
            <a:r>
              <a:rPr lang="ru-RU" sz="2000" dirty="0" smtClean="0"/>
              <a:t>В России самое большое пасхальное яйцо было изготовлено изо льда в 2010 году. Его вес составил 880 килограммов, а высота 2,3 метра.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40009"/>
            <a:ext cx="342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928670"/>
            <a:ext cx="3429000" cy="42752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Начнем … </a:t>
            </a:r>
          </a:p>
          <a:p>
            <a:r>
              <a:rPr lang="ru-RU" sz="2000" dirty="0" smtClean="0"/>
              <a:t>Нам понадобится</a:t>
            </a:r>
          </a:p>
          <a:p>
            <a:pPr>
              <a:buFontTx/>
              <a:buChar char="-"/>
            </a:pPr>
            <a:r>
              <a:rPr lang="ru-RU" sz="2000" dirty="0" smtClean="0"/>
              <a:t>лоток бумажный с </a:t>
            </a:r>
            <a:r>
              <a:rPr lang="ru-RU" sz="2000" dirty="0" smtClean="0"/>
              <a:t>крышкой</a:t>
            </a:r>
            <a:r>
              <a:rPr lang="ru-RU" sz="2000" dirty="0" smtClean="0"/>
              <a:t> с десятью яйцами. Яйца должны быть белыми </a:t>
            </a:r>
          </a:p>
          <a:p>
            <a:pPr>
              <a:buFontTx/>
              <a:buChar char="-"/>
            </a:pPr>
            <a:r>
              <a:rPr lang="ru-RU" sz="2000" dirty="0" smtClean="0"/>
              <a:t>- клей горячий ( пистолет), «Титан» или «Момент»;</a:t>
            </a:r>
          </a:p>
          <a:p>
            <a:pPr>
              <a:buFontTx/>
              <a:buChar char="-"/>
            </a:pPr>
            <a:r>
              <a:rPr lang="ru-RU" sz="2000" dirty="0" smtClean="0"/>
              <a:t>- ножницы ( желательно маникюрные) или нож канцелярский;</a:t>
            </a:r>
          </a:p>
          <a:p>
            <a:pPr>
              <a:buFontTx/>
              <a:buChar char="-"/>
            </a:pPr>
            <a:r>
              <a:rPr lang="ru-RU" sz="2000" dirty="0" smtClean="0"/>
              <a:t>-новогодняя гирлянда из 20 лампочек ( можно чтобы работала от сети или на батарейках)</a:t>
            </a:r>
            <a:endParaRPr lang="ru-RU" sz="2000" dirty="0"/>
          </a:p>
        </p:txBody>
      </p:sp>
      <p:pic>
        <p:nvPicPr>
          <p:cNvPr id="1029" name="Picture 5" descr="C:\Users\Админ\Desktop\Новая папка (2)\2020-04-13 18-34-4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86" b="218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214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071546"/>
            <a:ext cx="3429000" cy="4132328"/>
          </a:xfrm>
        </p:spPr>
        <p:txBody>
          <a:bodyPr/>
          <a:lstStyle/>
          <a:p>
            <a:pPr algn="just"/>
            <a:r>
              <a:rPr lang="ru-RU" sz="2000" dirty="0" smtClean="0"/>
              <a:t>С тупой стороны яйца сделать отверстие такой величины, чтобы вошла лампочка. </a:t>
            </a:r>
          </a:p>
          <a:p>
            <a:pPr algn="just"/>
            <a:r>
              <a:rPr lang="ru-RU" sz="2000" dirty="0" smtClean="0"/>
              <a:t>Содержимое яйца вылить и использовать по назначению. Скорлупу помыть и высушить.</a:t>
            </a:r>
          </a:p>
          <a:p>
            <a:pPr algn="just"/>
            <a:endParaRPr lang="ru-RU" dirty="0"/>
          </a:p>
        </p:txBody>
      </p:sp>
      <p:pic>
        <p:nvPicPr>
          <p:cNvPr id="2052" name="Picture 4" descr="C:\Users\Админ\Desktop\Новая папка (2)\2020-04-13 18-31-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1864" r="2186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214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857232"/>
            <a:ext cx="3429000" cy="43466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дне бумажного лотка сделать отверстия. Здесь хочу напомнить, что нужно соблюдать технику безопасности с режущими предметами. Удобнее всего делать отверстия маникюрными ножницами.</a:t>
            </a:r>
            <a:endParaRPr lang="ru-RU" sz="2400" dirty="0"/>
          </a:p>
        </p:txBody>
      </p:sp>
      <p:pic>
        <p:nvPicPr>
          <p:cNvPr id="3074" name="Picture 2" descr="C:\Users\Админ\Desktop\Новая папка (2)\2020-04-13 18-32-5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86" b="218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214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000108"/>
            <a:ext cx="3429000" cy="42037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Можно яйца, а можно картон смазать клеем и приклеить яйца к лотку, но так чтобы отверстия совпали.</a:t>
            </a:r>
            <a:endParaRPr lang="ru-RU" sz="2400" dirty="0"/>
          </a:p>
        </p:txBody>
      </p:sp>
      <p:pic>
        <p:nvPicPr>
          <p:cNvPr id="4099" name="Picture 3" descr="C:\Users\Админ\YandexDisk\Фотокамера\2020-04-10 10-50-4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1864" r="2186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3571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785794"/>
            <a:ext cx="3429000" cy="441808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отверстия вставляем лампочки от гирлянды, можно их закрепить скотчем. Если у вас гирлянда с маленькими лампочками, то можно по 2 лампочки вставить, но тогда у вас будет короткий конец провода и светильник должен находиться рядом с розеткой.</a:t>
            </a:r>
          </a:p>
          <a:p>
            <a:r>
              <a:rPr lang="ru-RU" sz="1800" dirty="0" smtClean="0"/>
              <a:t>Крышкой от лотка закрываем изнаночную сторону и тоже можно закрепить скотчем или клеем.</a:t>
            </a:r>
          </a:p>
          <a:p>
            <a:r>
              <a:rPr lang="ru-RU" sz="1800" dirty="0" smtClean="0"/>
              <a:t>Оставшиеся 10 лампочек просто будут светить и помогать своим «друзьям», которые будут светить в яйце.</a:t>
            </a:r>
            <a:endParaRPr lang="ru-RU" sz="1800" dirty="0"/>
          </a:p>
        </p:txBody>
      </p:sp>
      <p:pic>
        <p:nvPicPr>
          <p:cNvPr id="5122" name="Picture 2" descr="C:\Users\Админ\Desktop\Новая папка (2)\2020-04-13 18-40-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1864" r="2186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357166"/>
            <a:ext cx="34290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142984"/>
            <a:ext cx="3429000" cy="40608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Включаем светильник в сеть… </a:t>
            </a:r>
          </a:p>
          <a:p>
            <a:r>
              <a:rPr lang="ru-RU" sz="2000" dirty="0" smtClean="0"/>
              <a:t>И вот оно </a:t>
            </a:r>
            <a:r>
              <a:rPr lang="ru-RU" sz="2000" b="1" i="1" dirty="0" smtClean="0"/>
              <a:t>радостное</a:t>
            </a:r>
            <a:r>
              <a:rPr lang="ru-RU" sz="2000" dirty="0" smtClean="0"/>
              <a:t> мигание наполняет душу и сердце , создает праздничное настроение. </a:t>
            </a:r>
          </a:p>
          <a:p>
            <a:r>
              <a:rPr lang="ru-RU" sz="2000" dirty="0" smtClean="0"/>
              <a:t> </a:t>
            </a:r>
            <a:endParaRPr lang="ru-RU" sz="2000" dirty="0" smtClean="0"/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 праздником Светлой Пасхи!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Хорошего настроения и будьте здоровы!!!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7" name="Picture 3" descr="C:\Users\Админ\YandexDisk\Фотокамера\2020-04-13 21-32-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86" b="218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1843</TotalTime>
  <Words>367</Words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Мастер-класс по изготовлению светильника-ночника  «Пасхальная радость»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186</cp:revision>
  <dcterms:created xsi:type="dcterms:W3CDTF">2020-04-10T11:55:40Z</dcterms:created>
  <dcterms:modified xsi:type="dcterms:W3CDTF">2020-04-14T05:57:57Z</dcterms:modified>
</cp:coreProperties>
</file>