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458200" cy="30718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Мастер-класс </a:t>
            </a:r>
            <a:br>
              <a:rPr lang="ru-RU" sz="2800" dirty="0" smtClean="0"/>
            </a:br>
            <a:r>
              <a:rPr lang="ru-RU" sz="2800" dirty="0" smtClean="0"/>
              <a:t>«Украшаем свой дом к Пасхе»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22376" y="4599432"/>
            <a:ext cx="7772400" cy="2583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323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214422"/>
            <a:ext cx="3938647" cy="44394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Добрый день!</a:t>
            </a:r>
          </a:p>
          <a:p>
            <a:r>
              <a:rPr lang="ru-RU" sz="2000" dirty="0" smtClean="0"/>
              <a:t>Сегодня ночью был такой силы ветер, что сломал ветку вишни в саду. И я решила, что срезанные ветки еще какое-то время могут радовать глаз, тем более что почки уже набухли. </a:t>
            </a:r>
          </a:p>
          <a:p>
            <a:pPr algn="ctr"/>
            <a:r>
              <a:rPr lang="ru-RU" sz="2000" dirty="0" smtClean="0"/>
              <a:t>А впереди праздник!</a:t>
            </a:r>
          </a:p>
          <a:p>
            <a:r>
              <a:rPr lang="ru-RU" sz="2000" dirty="0" smtClean="0"/>
              <a:t>Для этого нужно всего лишь фантазия и умелые руки.</a:t>
            </a:r>
          </a:p>
          <a:p>
            <a:r>
              <a:rPr lang="ru-RU" sz="2000" dirty="0" smtClean="0"/>
              <a:t>Приступим!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50"/>
            <a:ext cx="39290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500174"/>
            <a:ext cx="2971800" cy="41537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у меня нашлось в доме:</a:t>
            </a:r>
          </a:p>
          <a:p>
            <a:r>
              <a:rPr lang="ru-RU" sz="2000" dirty="0" smtClean="0"/>
              <a:t>- Красивое ведерко ( но можно любую красивой формы банку). Если у вас банка её можно задекорировать, украсить лентой, обмотать любой декоративной бумагой.</a:t>
            </a:r>
            <a:endParaRPr lang="ru-RU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06" y="1571612"/>
            <a:ext cx="492766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80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00108"/>
            <a:ext cx="2971800" cy="46538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Из сухой травы, которую я тоже сорвала в огороде, сделала гнездо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71546"/>
            <a:ext cx="4625975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80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00108"/>
            <a:ext cx="2971800" cy="465380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ведерко налила воды, ветки  поставила в емкость и равномерно распределила. В центр положить гнездо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28671"/>
            <a:ext cx="46259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80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857232"/>
            <a:ext cx="2971800" cy="479668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 меня, как у настоящего « хомяка» в доме нашлись пасхальные яйца и птичка ( елочная игрушка). Ими украсила ветки и гнездо.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5"/>
            <a:ext cx="4816503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382885"/>
            <a:ext cx="2971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Вот такая пасхальная  праздничная композиция у меня получилась.</a:t>
            </a:r>
          </a:p>
          <a:p>
            <a:endParaRPr lang="ru-RU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5"/>
            <a:ext cx="481650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Творите и у вас все получится!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22376" y="6286520"/>
            <a:ext cx="7772400" cy="571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164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Мастер-класс  «Украшаем свой дом к Пасхе»</vt:lpstr>
      <vt:lpstr>Слайд 2</vt:lpstr>
      <vt:lpstr>Слайд 3</vt:lpstr>
      <vt:lpstr>Слайд 4</vt:lpstr>
      <vt:lpstr>Слайд 5</vt:lpstr>
      <vt:lpstr>Слайд 6</vt:lpstr>
      <vt:lpstr>Слайд 7</vt:lpstr>
      <vt:lpstr>Творите и у вас все получится!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«Украшаем свой дом к Пасхе»</dc:title>
  <dc:creator>Админ</dc:creator>
  <cp:lastModifiedBy>Админ</cp:lastModifiedBy>
  <cp:revision>5</cp:revision>
  <dcterms:created xsi:type="dcterms:W3CDTF">2020-04-17T09:51:11Z</dcterms:created>
  <dcterms:modified xsi:type="dcterms:W3CDTF">2020-04-17T10:41:27Z</dcterms:modified>
</cp:coreProperties>
</file>