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E7D1-20D6-4836-8AFF-4DA4113C32D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5FD1-7C29-4255-8BC1-DB95918EF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книги\c2888c93cfed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714488"/>
            <a:ext cx="324069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Весёлая</a:t>
            </a:r>
            <a:endParaRPr lang="ru-RU" sz="6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214686"/>
            <a:ext cx="442092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sz="6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1934" y="8572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571604" y="785794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>
            <a:spLocks noChangeAspect="1"/>
          </p:cNvSpPr>
          <p:nvPr/>
        </p:nvSpPr>
        <p:spPr>
          <a:xfrm>
            <a:off x="3500430" y="4643446"/>
            <a:ext cx="936000" cy="936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>
            <a:spLocks noChangeAspect="1"/>
          </p:cNvSpPr>
          <p:nvPr/>
        </p:nvSpPr>
        <p:spPr>
          <a:xfrm>
            <a:off x="1714480" y="4572008"/>
            <a:ext cx="784961" cy="1044000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000372"/>
            <a:ext cx="1952260" cy="349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4537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Цилиндр,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 такое?-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Спросил я у папы.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Отец рассмеялся: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Цилиндр, это шляпа.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иметь представление верное,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Цилиндр, скажем так,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банка консервная.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285728"/>
            <a:ext cx="377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Труба парохода – цилиндр,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Труба на нашей крыше – тоже,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трубы на цилиндр похожи.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Кирилл\Рабочий стол\МАМА\детские презентации\Почемучка\42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214554"/>
            <a:ext cx="3324326" cy="44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МАМА\детские презентации\Почемучка\bank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214554"/>
            <a:ext cx="3608323" cy="44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детские презентации\Почемучка\60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786058"/>
            <a:ext cx="3672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МАМА\детские презентации\Почемучка\i-95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2786058"/>
            <a:ext cx="4000572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Цилиндр 10"/>
          <p:cNvSpPr>
            <a:spLocks noChangeAspect="1"/>
          </p:cNvSpPr>
          <p:nvPr/>
        </p:nvSpPr>
        <p:spPr>
          <a:xfrm>
            <a:off x="2571736" y="2143116"/>
            <a:ext cx="3112809" cy="41400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МАМА\клипарт\full\EDUCATION\EDCATION1\ED0529.WMF"/>
          <p:cNvPicPr>
            <a:picLocks noChangeAspect="1" noChangeArrowheads="1"/>
          </p:cNvPicPr>
          <p:nvPr/>
        </p:nvPicPr>
        <p:blipFill>
          <a:blip r:embed="rId7" cstate="print"/>
          <a:srcRect r="13915"/>
          <a:stretch>
            <a:fillRect/>
          </a:stretch>
        </p:blipFill>
        <p:spPr bwMode="auto">
          <a:xfrm flipH="1">
            <a:off x="6143636" y="1357298"/>
            <a:ext cx="2428892" cy="525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3116"/>
            <a:ext cx="2455410" cy="4392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МАМА\детские презентации\Почемучка\1235904001_pirami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5676526" cy="42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4750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видел картину. На этой картине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Стоит пирамида в песчаной пустыне.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в пирамиде необычайно,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Какая-то есть в ней загадка и тайна.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0"/>
            <a:ext cx="4429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Спасская башня на площади                                     Красной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взрослым, и детям знакома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прекрасно.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Посмотришь на башню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обычная с виду,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что на вершине у ней?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Пирамида!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Кирилл\Рабочий стол\МАМА\детские презентации\Почемучка\11561380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285992"/>
            <a:ext cx="3348000" cy="44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Равнобедренный треугольник 12"/>
          <p:cNvSpPr>
            <a:spLocks noChangeAspect="1"/>
          </p:cNvSpPr>
          <p:nvPr/>
        </p:nvSpPr>
        <p:spPr>
          <a:xfrm rot="-1320000">
            <a:off x="6937830" y="3041882"/>
            <a:ext cx="1827680" cy="2376000"/>
          </a:xfrm>
          <a:prstGeom prst="triangl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>
            <a:spLocks noChangeAspect="1"/>
          </p:cNvSpPr>
          <p:nvPr/>
        </p:nvSpPr>
        <p:spPr>
          <a:xfrm rot="960000">
            <a:off x="6304428" y="3086782"/>
            <a:ext cx="1484314" cy="2412000"/>
          </a:xfrm>
          <a:prstGeom prst="triangl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466000"/>
            <a:ext cx="2455410" cy="4392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МАМА\детские презентации\Почемучка\televis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57166"/>
            <a:ext cx="4667250" cy="360997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детские презентации\Почемучка\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00108"/>
            <a:ext cx="2421486" cy="1980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МАМА\детские презентации\Почемучка\111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71942"/>
            <a:ext cx="3019680" cy="25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Кирилл\Рабочий стол\МАМА\детские презентации\Почемучка\1afeabd9c36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4071942"/>
            <a:ext cx="2565465" cy="252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642918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Удар! Удар! Ещё удар!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Летит в ворота мячик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это – шар арбузный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Зелёный, круглый, вкусный.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Кирилл\Рабочий стол\МАМА\детские презентации\Почемучка\287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00042"/>
            <a:ext cx="3932237" cy="5907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21429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эту книжку прочитал,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Узнал про круг и про овал,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 и треугольник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стал совсем, как школьник!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4857752" y="1928802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7000892" y="1928802"/>
            <a:ext cx="1722942" cy="10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429000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715272" y="3429000"/>
            <a:ext cx="1060704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Кирилл\Рабочий стол\МАМА\анимация\1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572008"/>
            <a:ext cx="412061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ирилл\Рабочий стол\МАМА\детские презентации\Почемучка\school0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429132"/>
            <a:ext cx="2857500" cy="16097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1317192">
            <a:off x="400199" y="2470034"/>
            <a:ext cx="8408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Кирилл\Рабочий стол\МАМА\анимация\16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714488"/>
            <a:ext cx="1095375" cy="1228725"/>
          </a:xfrm>
          <a:prstGeom prst="rect">
            <a:avLst/>
          </a:prstGeom>
          <a:noFill/>
        </p:spPr>
      </p:pic>
      <p:pic>
        <p:nvPicPr>
          <p:cNvPr id="2055" name="Picture 7" descr="C:\Documents and Settings\Кирилл\Рабочий стол\МАМА\анимация\1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214422"/>
            <a:ext cx="747695" cy="1620000"/>
          </a:xfrm>
          <a:prstGeom prst="rect">
            <a:avLst/>
          </a:prstGeom>
          <a:noFill/>
        </p:spPr>
      </p:pic>
      <p:pic>
        <p:nvPicPr>
          <p:cNvPr id="2056" name="Picture 8" descr="C:\Documents and Settings\Кирилл\Рабочий стол\МАМА\анимация\окно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785794"/>
            <a:ext cx="2376000" cy="2376000"/>
          </a:xfrm>
          <a:prstGeom prst="rect">
            <a:avLst/>
          </a:prstGeom>
          <a:noFill/>
        </p:spPr>
      </p:pic>
      <p:pic>
        <p:nvPicPr>
          <p:cNvPr id="2057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3071810"/>
            <a:ext cx="2110831" cy="3636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429388" y="2857496"/>
            <a:ext cx="1428760" cy="2714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2786058"/>
            <a:ext cx="1428760" cy="2857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86380" y="4214818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 сегодня дворик наш,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окошком хмуро.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взял фломастер,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карандаш,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Решил чертить фигуры.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Documents and Settings\Кирилл\Рабочий стол\МАМА\детские презентации\Почемучка\be870ca692bf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460000">
            <a:off x="2829430" y="4024213"/>
            <a:ext cx="1057265" cy="2052000"/>
          </a:xfrm>
          <a:prstGeom prst="rect">
            <a:avLst/>
          </a:prstGeom>
          <a:noFill/>
        </p:spPr>
      </p:pic>
      <p:sp>
        <p:nvSpPr>
          <p:cNvPr id="38" name="Пятиугольник 37"/>
          <p:cNvSpPr/>
          <p:nvPr/>
        </p:nvSpPr>
        <p:spPr>
          <a:xfrm rot="-5940000">
            <a:off x="3571869" y="4899924"/>
            <a:ext cx="2243190" cy="324642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2821397" cy="486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3571868" y="3286124"/>
            <a:ext cx="4913440" cy="327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5786446" y="4572008"/>
            <a:ext cx="512064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280000">
            <a:off x="4826788" y="3365560"/>
            <a:ext cx="2342530" cy="484632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29124" y="214290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Передо мной бумаги лист,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чего ж он бел и чист.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Фломастером ткнёшь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Посредине листочка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 листе получается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точка.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2821397" cy="486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3643306" y="3143248"/>
            <a:ext cx="5214974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4500562" y="4000504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4000496" y="5929330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6072198" y="5214950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7072330" y="3786190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7858148" y="5786454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4680000">
            <a:off x="2142577" y="3803221"/>
            <a:ext cx="2764358" cy="484632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3428992" y="4857760"/>
            <a:ext cx="1928826" cy="5000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ятиугольник 15"/>
          <p:cNvSpPr/>
          <p:nvPr/>
        </p:nvSpPr>
        <p:spPr>
          <a:xfrm rot="4680000">
            <a:off x="2999833" y="2660213"/>
            <a:ext cx="2764358" cy="484632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43438" y="4143380"/>
            <a:ext cx="1571636" cy="12144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ятиугольник 21"/>
          <p:cNvSpPr/>
          <p:nvPr/>
        </p:nvSpPr>
        <p:spPr>
          <a:xfrm rot="6000000">
            <a:off x="5097228" y="3732686"/>
            <a:ext cx="2764358" cy="484632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22" idx="3"/>
          </p:cNvCxnSpPr>
          <p:nvPr/>
        </p:nvCxnSpPr>
        <p:spPr>
          <a:xfrm rot="5400000" flipH="1" flipV="1">
            <a:off x="5988021" y="4109000"/>
            <a:ext cx="1478555" cy="9758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ятиугольник 25"/>
          <p:cNvSpPr/>
          <p:nvPr/>
        </p:nvSpPr>
        <p:spPr>
          <a:xfrm rot="6600000">
            <a:off x="6319148" y="2425245"/>
            <a:ext cx="2764358" cy="484632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6643702" y="4572008"/>
            <a:ext cx="1928826" cy="78581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29124" y="0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точек будет очень много,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через них веду дорогу.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Соединяя точку с точкой,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начертил дорожку – строчку.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Дорожка, изгибаясь, вьётся,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Дорожка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линией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зовётся.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375 0.14121 L 0.09375 -0.1666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7326 0.1576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7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1441 -0.2055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8663 0.2939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147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6" grpId="0" animBg="1"/>
      <p:bldP spid="16" grpId="1" animBg="1"/>
      <p:bldP spid="16" grpId="2" animBg="1"/>
      <p:bldP spid="22" grpId="0" animBg="1"/>
      <p:bldP spid="22" grpId="1" animBg="1"/>
      <p:bldP spid="22" grpId="2" animBg="1"/>
      <p:bldP spid="26" grpId="0" animBg="1"/>
      <p:bldP spid="26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786190"/>
            <a:ext cx="1651053" cy="2844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МАМА\детские презентации\Почемучка\tehno0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4143380"/>
            <a:ext cx="2420587" cy="2268000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>
            <a:off x="4572000" y="2571744"/>
            <a:ext cx="2171520" cy="18720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Кирилл\Рабочий стол\МАМА\детские презентации\Почемучка\4925bde2776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85728"/>
            <a:ext cx="3194549" cy="1908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детские презентации\Почемучка\75b4eecffaf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4143380"/>
            <a:ext cx="3238455" cy="237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0"/>
            <a:ext cx="57018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Самолёт летит по небу,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Треугольное крыло,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моём велосипеде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Треугольное седло.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такой предмет, угольник,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всё это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Тут мама три спички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стол положила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мне треугольник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спичек сложила.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Минус 10"/>
          <p:cNvSpPr/>
          <p:nvPr/>
        </p:nvSpPr>
        <p:spPr>
          <a:xfrm rot="3600000">
            <a:off x="5914501" y="2225385"/>
            <a:ext cx="3357586" cy="914400"/>
          </a:xfrm>
          <a:prstGeom prst="mathMin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-3840000">
            <a:off x="4517486" y="1266265"/>
            <a:ext cx="3357586" cy="864000"/>
          </a:xfrm>
          <a:prstGeom prst="mathMin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5786414" y="4214818"/>
            <a:ext cx="3357586" cy="914400"/>
          </a:xfrm>
          <a:prstGeom prst="mathMin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336a5d164e63.png"/>
          <p:cNvPicPr>
            <a:picLocks noChangeAspect="1"/>
          </p:cNvPicPr>
          <p:nvPr/>
        </p:nvPicPr>
        <p:blipFill>
          <a:blip r:embed="rId6" cstate="print"/>
          <a:srcRect r="64451"/>
          <a:stretch>
            <a:fillRect/>
          </a:stretch>
        </p:blipFill>
        <p:spPr>
          <a:xfrm flipH="1">
            <a:off x="3143240" y="1746000"/>
            <a:ext cx="1895588" cy="5112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 " pathEditMode="relative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0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156 0.11574 C -0.0026 0.17222 0.04671 0.22916 0.0665 0.252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68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-3.7037E-6 C 0.01979 0.04954 0.03993 0.09931 0.04757 0.119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000372"/>
            <a:ext cx="1985437" cy="3420000"/>
          </a:xfrm>
          <a:prstGeom prst="rect">
            <a:avLst/>
          </a:prstGeom>
          <a:noFill/>
        </p:spPr>
      </p:pic>
      <p:sp>
        <p:nvSpPr>
          <p:cNvPr id="5" name="Минус 4"/>
          <p:cNvSpPr/>
          <p:nvPr/>
        </p:nvSpPr>
        <p:spPr>
          <a:xfrm>
            <a:off x="2571736" y="2357430"/>
            <a:ext cx="4214842" cy="914400"/>
          </a:xfrm>
          <a:prstGeom prst="mathMin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786050" y="5429264"/>
            <a:ext cx="4212000" cy="914400"/>
          </a:xfrm>
          <a:prstGeom prst="mathMin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5400000">
            <a:off x="4209084" y="3791916"/>
            <a:ext cx="4212000" cy="914400"/>
          </a:xfrm>
          <a:prstGeom prst="mathMin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 rot="-5400000">
            <a:off x="1137250" y="4006230"/>
            <a:ext cx="4212000" cy="914400"/>
          </a:xfrm>
          <a:prstGeom prst="mathMin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5572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Пришёл из школы старший брат,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спичек выложил квадрат.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Дала мне мама шоколад,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дольку отломил –квадрат.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стол – квадрат, и стул – квадрат.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 стене плакат – квадрат.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четыре стороны,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стороны его равны.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1714488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1714488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2643182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2643182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571876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3571876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4500570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4500570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Кирилл\Рабочий стол\МАМА\детские презентации\Почемучка\SMG 2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85926"/>
            <a:ext cx="5063836" cy="42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Кирилл\Рабочий стол\МАМА\детские презентации\Почемучка\25edcfa48f7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918000"/>
            <a:ext cx="4382220" cy="5940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e4f94418ddfd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928802"/>
            <a:ext cx="4829230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3714744" y="1928802"/>
            <a:ext cx="4500000" cy="450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643174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428992" y="9286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8165592" y="17144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929586" y="54292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 descr="D:\картинки\детские картинки-блестяшки анимашки\boys5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9497" y="1710000"/>
            <a:ext cx="2164503" cy="514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-0.651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48455 -0.00069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65092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49601 -0.00602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4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571744"/>
            <a:ext cx="2278023" cy="3924000"/>
          </a:xfrm>
          <a:prstGeom prst="rect">
            <a:avLst/>
          </a:prstGeom>
          <a:noFill/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6715140" y="214290"/>
            <a:ext cx="2016000" cy="2016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4876" y="35716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44" y="571480"/>
            <a:ext cx="3928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круг,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это круг,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есть кругов вокруг.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 круглое и мяч,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Круглый обруч и калач.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Кирилл\Рабочий стол\МАМА\детские презентации\Почемучка\2b7cfa533f3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500306"/>
            <a:ext cx="2071686" cy="2071686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детские презентации\Почемучка\3d1665871c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4143380"/>
            <a:ext cx="2592593" cy="19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детские презентации\Почемучка\45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4857760"/>
            <a:ext cx="2544000" cy="19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s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571612"/>
            <a:ext cx="2719484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Documents and Settings\Кирилл\Рабочий стол\МАМА\анимация\vse_takoe_krugloe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34000"/>
            <a:ext cx="2278023" cy="392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2500298" y="3429000"/>
            <a:ext cx="4357718" cy="3133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571868" y="4071942"/>
            <a:ext cx="1980000" cy="19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2714612" y="4071942"/>
            <a:ext cx="3857652" cy="19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0"/>
            <a:ext cx="40773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как нарисовать овал?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помощь брата я позвал.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 взял фломастер и искусно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 овал нарисовал: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«Ты слегка окружность сплюсни,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Получается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овал!»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раз его видал,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ванной зеркало – овал!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Овал и блюдо, и яйцо.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меня овальное лицо!</a:t>
            </a:r>
          </a:p>
        </p:txBody>
      </p:sp>
      <p:pic>
        <p:nvPicPr>
          <p:cNvPr id="1028" name="Picture 4" descr="C:\Documents and Settings\Кирилл\Рабочий стол\МАМА\детские презентации\Почемучка\26-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42852"/>
            <a:ext cx="1390720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МАМА\детские презентации\Почемучка\Bludo ovalno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4000" y="0"/>
            <a:ext cx="2540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детские презентации\Почемучка\eg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000240"/>
            <a:ext cx="1600972" cy="13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картинки\детские картинки-блестяшки анимашки\boys5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710000"/>
            <a:ext cx="2164503" cy="51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Кирилл\Рабочий стол\МАМА\детские презентации\Почемучка\Postman_Pa_m1126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3372549" cy="46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Куб 3"/>
          <p:cNvSpPr>
            <a:spLocks noChangeAspect="1"/>
          </p:cNvSpPr>
          <p:nvPr/>
        </p:nvSpPr>
        <p:spPr>
          <a:xfrm>
            <a:off x="1714480" y="3429000"/>
            <a:ext cx="1944000" cy="194400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214290"/>
            <a:ext cx="39876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Принёс нам ящик почтальон –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Посылку мне и брату.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Ящик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куб,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нём шесть сторон,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стороны квадраты.</a:t>
            </a:r>
          </a:p>
          <a:p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14290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что лежит в посылке?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 стружки и опилки,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Конфеты и баранки,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Ещё с вареньем банки.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Кирилл\Рабочий стол\МАМА\детские презентации\Почемучка\pic_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3929066"/>
            <a:ext cx="2306376" cy="17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Кирилл\Рабочий стол\МАМА\детские презентации\Почемучка\konfety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714752"/>
            <a:ext cx="2264167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Кирилл\Рабочий стол\МАМА\детские презентации\Почемучка\baranki24-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3786190"/>
            <a:ext cx="1899501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Кирилл\Рабочий стол\МАМА\детские презентации\Почемучка\02fec7a6d0f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3571876"/>
            <a:ext cx="1437934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14965 -0.3254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20434 -0.3120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21267 0.0525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18107 0.09467 " pathEditMode="relative" ptsTypes="AA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441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Admin</cp:lastModifiedBy>
  <cp:revision>60</cp:revision>
  <dcterms:created xsi:type="dcterms:W3CDTF">2009-08-06T18:46:19Z</dcterms:created>
  <dcterms:modified xsi:type="dcterms:W3CDTF">2020-05-28T19:57:56Z</dcterms:modified>
</cp:coreProperties>
</file>