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340768"/>
            <a:ext cx="6937090" cy="1226567"/>
          </a:xfr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Игра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 «Виды спорта»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Sitka Display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000636"/>
            <a:ext cx="6615138" cy="12144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Для детей детского объединения «Полянка»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Sitka Display" panose="02000505000000020004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40968"/>
            <a:ext cx="7571284" cy="181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08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338992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2378075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97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338992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53135" y="2060848"/>
            <a:ext cx="31069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srgbClr val="4F81BD">
                    <a:lumMod val="50000"/>
                  </a:srgbClr>
                </a:solidFill>
                <a:latin typeface="Sitka Display" panose="02000505000000020004" pitchFamily="2" charset="0"/>
              </a:rPr>
              <a:t>ПЛАВАНИЕ</a:t>
            </a:r>
            <a:endParaRPr lang="ru-RU" sz="4400" b="1" dirty="0">
              <a:solidFill>
                <a:srgbClr val="4F81BD">
                  <a:lumMod val="50000"/>
                </a:srgbClr>
              </a:solidFill>
              <a:latin typeface="Sitka Display" panose="02000505000000020004" pitchFamily="2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3990" y="2830289"/>
            <a:ext cx="3885232" cy="224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178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sz="3200" b="1" i="1" dirty="0" smtClean="0"/>
              <a:t>Какой предмет для какого вида спорта?</a:t>
            </a:r>
            <a:endParaRPr lang="ru-RU" sz="3200" b="1" i="1" dirty="0"/>
          </a:p>
        </p:txBody>
      </p:sp>
      <p:pic>
        <p:nvPicPr>
          <p:cNvPr id="5" name="Рисунок 4" descr="http://hockey.betinlive.ru/uploads/posts/2013-04/1365170524_hokejs-dinamo-riga-dinamo-maskava-hokke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643446"/>
            <a:ext cx="2214578" cy="1907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Аксессуары для фигурного катания фот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168275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3" descr="http://rtsport.ru/wp-content/uploads/2013/05/tennis_2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500174"/>
            <a:ext cx="2857520" cy="2339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ok.ya1.ru/uploads/posts/2010-11/1290862405_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786322"/>
            <a:ext cx="264320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://www.rma.ru/upload/iblock/8eb/uxiyyiqyskuw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357298"/>
            <a:ext cx="2071702" cy="1615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Аксессуары для фигурного катания фото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1714488"/>
            <a:ext cx="2357454" cy="2052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3672408" cy="535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4858" y="1603375"/>
            <a:ext cx="2378075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603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44" y="2022369"/>
            <a:ext cx="4978896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ХОККЕЙ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Sitka Display" panose="02000505000000020004" pitchFamily="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3672408" cy="535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793" y="2872922"/>
            <a:ext cx="3456384" cy="194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868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3600400" cy="527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2378075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208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3600400" cy="527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19390" y="1862755"/>
            <a:ext cx="34816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ВОЛЕЙБОЛ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Sitka Display" panose="02000505000000020004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663562"/>
            <a:ext cx="3399719" cy="226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885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364165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772816"/>
            <a:ext cx="2378075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971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364165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988840"/>
            <a:ext cx="36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БОКС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Sitka Display" panose="02000505000000020004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496" y="2758281"/>
            <a:ext cx="3602480" cy="20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951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3600400" cy="529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7815" y="1628800"/>
            <a:ext cx="2378075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762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3600400" cy="529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7686" y="192880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ГИМНАСТИКА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Sitka Display" panose="02000505000000020004" pitchFamily="2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4785" y="2687195"/>
            <a:ext cx="3803639" cy="252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064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Игра  «Виды спорта»</vt:lpstr>
      <vt:lpstr>Слайд 2</vt:lpstr>
      <vt:lpstr>ХОККЕЙ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Какой предмет для какого вида спорта?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спорта </dc:title>
  <dc:creator>user</dc:creator>
  <cp:lastModifiedBy>user</cp:lastModifiedBy>
  <cp:revision>3</cp:revision>
  <dcterms:created xsi:type="dcterms:W3CDTF">2020-04-24T07:54:57Z</dcterms:created>
  <dcterms:modified xsi:type="dcterms:W3CDTF">2020-04-26T10:23:48Z</dcterms:modified>
</cp:coreProperties>
</file>