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</p:sldMasterIdLst>
  <p:sldIdLst>
    <p:sldId id="275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4369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5297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341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246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342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48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2155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44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58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05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0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3984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2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3773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5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71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93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6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5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930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46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0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73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9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832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4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4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2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26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827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39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7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66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937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786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3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19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78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52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78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018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193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86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678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074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989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025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57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226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151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488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552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219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15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94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47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84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55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544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76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324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69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435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524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34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82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189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86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86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003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896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323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59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676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269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63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102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27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750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8860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026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82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64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187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692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3712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284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368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7263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1993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07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222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F87F-A190-4A98-A148-62C1FB1E03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6957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246C-DF06-4507-B9E1-F6F08F98ED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680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12A-682B-40B9-AB58-F4FA27FE7E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0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482-0C03-4A47-AEF0-1F8E18A598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42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582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1EA5-057A-4EAF-AF68-770293FFCE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240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7BE7-FB16-45BF-8B1D-3CF5EAB4B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537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D865-B1B0-44DE-8321-6796DDC7FB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5773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5199-69C7-49D7-AB01-362EBE12E7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8411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E29-C8FB-41DA-A83A-348B808F3F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958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EAF-DE58-47BF-8D87-18E7082262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1290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3859-E898-4AF8-A918-E7FB89D5C5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7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B19-0BD2-48FB-99A8-D21F1EF4A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7786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A863-25A8-4909-948E-13B257B3B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399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E8B5-9B99-47A5-B415-BCF1D301E2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3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34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84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98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51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9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CB32A-9490-417E-96F0-16901923C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Викторина для детей  5-7 лет.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«Правила дорожного движения»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GA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259" y="1600200"/>
            <a:ext cx="3191481" cy="439565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03389" y="188914"/>
            <a:ext cx="8785225" cy="64087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56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st-7089-125716727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19289" y="404814"/>
            <a:ext cx="8353425" cy="5976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149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Кто нарушает правила?</a:t>
            </a:r>
          </a:p>
        </p:txBody>
      </p:sp>
      <p:pic>
        <p:nvPicPr>
          <p:cNvPr id="15363" name="Picture 7" descr="voprosDoro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47851" y="1341438"/>
            <a:ext cx="8569325" cy="5256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6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ost-7089-125716747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68116" y="188914"/>
            <a:ext cx="8076033" cy="615963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248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16984013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03389" y="0"/>
            <a:ext cx="8713787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73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z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66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Соблюдайте правила дорожного движения!</a:t>
            </a:r>
          </a:p>
        </p:txBody>
      </p:sp>
      <p:pic>
        <p:nvPicPr>
          <p:cNvPr id="25603" name="Picture 6" descr="GA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67214" y="1628775"/>
            <a:ext cx="3525837" cy="42052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46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/>
              <a:t>Я глазищами моргаю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Неустанно день и ночь.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Я машинам помогаю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И тебе хочу помочь. </a:t>
            </a:r>
          </a:p>
        </p:txBody>
      </p:sp>
      <p:pic>
        <p:nvPicPr>
          <p:cNvPr id="5131" name="Picture 11" descr="1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8139" y="1600201"/>
            <a:ext cx="3005137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65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Какие бывают светофоры?</a:t>
            </a:r>
          </a:p>
        </p:txBody>
      </p:sp>
      <p:pic>
        <p:nvPicPr>
          <p:cNvPr id="5123" name="Picture 7" descr="93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5914" y="2133601"/>
            <a:ext cx="2136775" cy="3590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 descr="306cb01ef717819e2e6aa7a5b256b4f3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00825" y="2349500"/>
            <a:ext cx="3379788" cy="3028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79650" y="5897563"/>
            <a:ext cx="770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Пешеходные                                                              транспортные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5940425" y="32448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589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315119424_prevyu-svetofo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93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4656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По обочине дороги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Как солдатики стоят.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И мы строго выполняем</a:t>
            </a:r>
          </a:p>
          <a:p>
            <a:pPr eaLnBrk="1" hangingPunct="1">
              <a:buFontTx/>
              <a:buNone/>
            </a:pPr>
            <a:r>
              <a:rPr lang="ru-RU" altLang="ru-RU" sz="2800"/>
              <a:t>Всё, что нам они велят.  </a:t>
            </a:r>
          </a:p>
        </p:txBody>
      </p:sp>
      <p:pic>
        <p:nvPicPr>
          <p:cNvPr id="9223" name="Picture 7" descr="29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72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Игра «Четвертый лишний»</a:t>
            </a:r>
            <a:endParaRPr lang="ru-RU" altLang="ru-RU" dirty="0" smtClean="0"/>
          </a:p>
        </p:txBody>
      </p:sp>
      <p:pic>
        <p:nvPicPr>
          <p:cNvPr id="12297" name="Picture 9" descr="1_5_3-suzhenie-dorog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55900" y="1600200"/>
            <a:ext cx="2489200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22_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6014" y="1600200"/>
            <a:ext cx="1450975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27_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5014" y="3938589"/>
            <a:ext cx="1449387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5_44-mesto-ostanovki-taks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56489" y="3938589"/>
            <a:ext cx="1468437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6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>
          <a:xfrm flipH="1">
            <a:off x="796833" y="274639"/>
            <a:ext cx="10319657" cy="79651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Игра «Четвертый лишний»</a:t>
            </a:r>
            <a:endParaRPr lang="ru-RU" altLang="ru-RU" dirty="0" smtClean="0"/>
          </a:p>
        </p:txBody>
      </p:sp>
      <p:pic>
        <p:nvPicPr>
          <p:cNvPr id="10243" name="Picture 9" descr="1_5_3-suzhenie-dorog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55900" y="1600200"/>
            <a:ext cx="2489200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0" descr="1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7714" y="1600200"/>
            <a:ext cx="2185987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1" descr="151796_w640_h640_1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68601" y="3938589"/>
            <a:ext cx="2462213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8" name="Picture 12" descr="162752_w640_h640_53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2951" y="3938589"/>
            <a:ext cx="2195513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Игра «Четвертый лишний»</a:t>
            </a:r>
            <a:endParaRPr lang="ru-RU" altLang="ru-RU" dirty="0" smtClean="0"/>
          </a:p>
        </p:txBody>
      </p:sp>
      <p:pic>
        <p:nvPicPr>
          <p:cNvPr id="11267" name="Picture 9" descr="162752_w640_h640_53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03539" y="1600200"/>
            <a:ext cx="2193925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erehod(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05125" y="3938589"/>
            <a:ext cx="2190750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2" descr="65_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2951" y="3938589"/>
            <a:ext cx="2195513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8" name="Picture 14" descr="1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97714" y="1600200"/>
            <a:ext cx="2185987" cy="2185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9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4000" dirty="0" smtClean="0">
                <a:solidFill>
                  <a:srgbClr val="FF0000"/>
                </a:solidFill>
              </a:rPr>
              <a:t>                Игра </a:t>
            </a:r>
            <a:r>
              <a:rPr lang="ru-RU" altLang="ru-RU" sz="4000" dirty="0">
                <a:solidFill>
                  <a:srgbClr val="FF0000"/>
                </a:solidFill>
              </a:rPr>
              <a:t>«Правильно-неправильно»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xmlns="" val="248940908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</Words>
  <Application>Microsoft Office PowerPoint</Application>
  <PresentationFormat>Произвольный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Викторина для детей  5-7 лет. «Правила дорожного движения»</vt:lpstr>
      <vt:lpstr>Слайд 2</vt:lpstr>
      <vt:lpstr>Какие бывают светофоры?</vt:lpstr>
      <vt:lpstr>Слайд 4</vt:lpstr>
      <vt:lpstr>Слайд 5</vt:lpstr>
      <vt:lpstr>Игра «Четвертый лишний»</vt:lpstr>
      <vt:lpstr>Игра «Четвертый лишний»</vt:lpstr>
      <vt:lpstr>Игра «Четвертый лишний»</vt:lpstr>
      <vt:lpstr>Слайд 9</vt:lpstr>
      <vt:lpstr>Слайд 10</vt:lpstr>
      <vt:lpstr>Слайд 11</vt:lpstr>
      <vt:lpstr>Кто нарушает правила?</vt:lpstr>
      <vt:lpstr>Слайд 13</vt:lpstr>
      <vt:lpstr>Слайд 14</vt:lpstr>
      <vt:lpstr>Слайд 15</vt:lpstr>
      <vt:lpstr>Соблюдайте правила дорожного движения!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Windows User</dc:creator>
  <cp:lastModifiedBy>user</cp:lastModifiedBy>
  <cp:revision>4</cp:revision>
  <dcterms:created xsi:type="dcterms:W3CDTF">2015-06-04T07:13:16Z</dcterms:created>
  <dcterms:modified xsi:type="dcterms:W3CDTF">2020-04-10T09:33:47Z</dcterms:modified>
</cp:coreProperties>
</file>