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2452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b="1" i="1" dirty="0" smtClean="0"/>
              <a:t>Виртуальное путешествие по музею</a:t>
            </a:r>
          </a:p>
          <a:p>
            <a:pPr algn="ctr">
              <a:buNone/>
            </a:pPr>
            <a:r>
              <a:rPr lang="ru-RU" b="1" i="1" dirty="0" smtClean="0"/>
              <a:t>МБОУ «</a:t>
            </a:r>
            <a:r>
              <a:rPr lang="ru-RU" b="1" i="1" dirty="0" err="1" smtClean="0"/>
              <a:t>Малозайкинская</a:t>
            </a:r>
            <a:r>
              <a:rPr lang="ru-RU" b="1" i="1" dirty="0" smtClean="0"/>
              <a:t> СОШ»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3328"/>
          </a:xfrm>
        </p:spPr>
        <p:txBody>
          <a:bodyPr>
            <a:normAutofit fontScale="90000"/>
          </a:bodyPr>
          <a:lstStyle/>
          <a:p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Ордена и медали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(из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раздела Герои ВОВ )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94" name="Picture 2" descr="D:\Мои документы\музей\ордена и медали Малозайкинска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6858048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Ордена и медали участника ВОВ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Талалаева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Н.Ф.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(Из раздела Герои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ВОВ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218" name="Picture 2" descr="D:\Мои документы\музей\ордена и медали Талалаева Н.Ф. малозайкинский музей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3117" y="1524000"/>
            <a:ext cx="6257765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Нумизматика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42" name="Picture 2" descr="D:\Мои документы\музей\нумизматика малозайкинский музей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38182" y="1524000"/>
            <a:ext cx="6267635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3815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13372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Спасибо за внимание!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959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Добрый день, дорогие друзья!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Хочу с вами поделиться тем, что я нашла в своих «закромах» ноутбука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На базе МБОУ  «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Малозайкинская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СОШ» функционирует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историко-краеведческий музей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«Истоки». Музей был открыт 17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июля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2007г. Руководитель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Бисалиева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Евгения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Жулашевна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любезно предоставила фотографии самых ценных экспонатов своего музея.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Добро пожаловать на виртуальную экскурсию!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33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Газета « Известия»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Судя по призывам – эта газета 1917 года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D:\Мои документы\музей\газета Известия малозайкинский музей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214422"/>
            <a:ext cx="6286544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Предметы быта ( 17 – 18 век). Из раздела музея «Домашняя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утварь 17 – 20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века»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D:\Мои документы\музей\17-18 век предметы быт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14959" y="1524000"/>
            <a:ext cx="6114081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Маслобойка 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Из раздела музея «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Домашняя утварь 17 – 20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века»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D:\Мои документы\музей\маслобойка 18-19 век малозайкинский музей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0132" y="1524000"/>
            <a:ext cx="6103736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Патефон и баян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Из раздела музея « Домашняя утварь 17 – 20 века»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 descr="D:\Мои документы\музей\патефон 17-18 век малозайкинский музей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34885" y="1524000"/>
            <a:ext cx="6074229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Прялка ( 18 век)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Из раздела музея « Домашняя утварь 17 – 20 века»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122" name="Picture 2" descr="D:\Мои документы\музей\Прялка 18 век малозайкинский музей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000108"/>
            <a:ext cx="5214973" cy="5095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Наш красавец самовар ( 1870 г)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Из раздела музея « Домашняя утварь 17 – 20 века»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6" name="Picture 2" descr="D:\Мои документы\музей\самовар 1870 года малозайкинский музей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87435" y="1142984"/>
            <a:ext cx="6169129" cy="4953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Гармонь фронтовая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0" name="Picture 2" descr="D:\Мои документы\музей\фронтовая гармонь малозайкинска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00108"/>
            <a:ext cx="7215238" cy="5095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36</TotalTime>
  <Words>128</Words>
  <PresentationFormat>Экран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Слайд 1</vt:lpstr>
      <vt:lpstr>Слайд 2</vt:lpstr>
      <vt:lpstr>Газета « Известия» Судя по призывам – эта газета 1917 года</vt:lpstr>
      <vt:lpstr>Предметы быта ( 17 – 18 век). Из раздела музея «Домашняя утварь 17 – 20 века»</vt:lpstr>
      <vt:lpstr>Маслобойка  Из раздела музея « Домашняя утварь 17 – 20 века»</vt:lpstr>
      <vt:lpstr>Патефон и баян  Из раздела музея « Домашняя утварь 17 – 20 века»</vt:lpstr>
      <vt:lpstr>Прялка ( 18 век)  Из раздела музея « Домашняя утварь 17 – 20 века»</vt:lpstr>
      <vt:lpstr>Наш красавец самовар ( 1870 г)  Из раздела музея « Домашняя утварь 17 – 20 века»</vt:lpstr>
      <vt:lpstr>Гармонь фронтовая</vt:lpstr>
      <vt:lpstr>Ордена и медали  (из раздела Герои ВОВ )</vt:lpstr>
      <vt:lpstr>Ордена и медали участника ВОВ Талалаева Н.Ф.  (Из раздела Герои ВОВ )</vt:lpstr>
      <vt:lpstr>Нумизматика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5</cp:revision>
  <dcterms:created xsi:type="dcterms:W3CDTF">2020-04-10T07:49:23Z</dcterms:created>
  <dcterms:modified xsi:type="dcterms:W3CDTF">2020-04-10T08:36:06Z</dcterms:modified>
</cp:coreProperties>
</file>