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097666" y="670711"/>
            <a:ext cx="64461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ТЕМУ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Животные и весна…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pet2you.com/upload/userfiles/images/fa6430189dab8a95641ba467f2e086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313" y="2684470"/>
            <a:ext cx="5421087" cy="3014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52599" y="293915"/>
            <a:ext cx="6629400" cy="23404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 smtClean="0">
                <a:latin typeface="Monotype Corsiva" pitchFamily="66" charset="0"/>
              </a:rPr>
              <a:t>Весна для всех животных является периодом новой жизни. После долгой и спокойной зимы, все представители животного мира начинают активно готовиться к наступлению жаркого лета.</a:t>
            </a:r>
          </a:p>
          <a:p>
            <a:pPr fontAlgn="base"/>
            <a:r>
              <a:rPr lang="ru-RU" dirty="0" smtClean="0">
                <a:latin typeface="Monotype Corsiva" pitchFamily="66" charset="0"/>
              </a:rPr>
              <a:t>Весенние дни в жизни животных сопровождаются сменой шерстяного покрова - с зимнего на летний. Свою серую шкурку белки меняют на ярко-рыжую. Их все чаще можно встретить в парках. Белочки скачут по деревьям в поисках пищи.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7410" name="Picture 2" descr="Картинки по запросу животные весной ПОСЛЕ СПЯЧКИ фото"/>
          <p:cNvPicPr>
            <a:picLocks noChangeAspect="1" noChangeArrowheads="1"/>
          </p:cNvPicPr>
          <p:nvPr/>
        </p:nvPicPr>
        <p:blipFill>
          <a:blip r:embed="rId2" cstate="print"/>
          <a:srcRect l="12790" r="15553"/>
          <a:stretch>
            <a:fillRect/>
          </a:stretch>
        </p:blipFill>
        <p:spPr bwMode="auto">
          <a:xfrm>
            <a:off x="5094513" y="2906484"/>
            <a:ext cx="3690257" cy="33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Картинки по запросу белка зимой"/>
          <p:cNvPicPr>
            <a:picLocks noChangeAspect="1" noChangeArrowheads="1"/>
          </p:cNvPicPr>
          <p:nvPr/>
        </p:nvPicPr>
        <p:blipFill>
          <a:blip r:embed="rId3" cstate="print"/>
          <a:srcRect l="12150" r="20145"/>
          <a:stretch>
            <a:fillRect/>
          </a:stretch>
        </p:blipFill>
        <p:spPr bwMode="auto">
          <a:xfrm>
            <a:off x="380998" y="2941636"/>
            <a:ext cx="3189517" cy="3480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право 4"/>
          <p:cNvSpPr/>
          <p:nvPr/>
        </p:nvSpPr>
        <p:spPr>
          <a:xfrm>
            <a:off x="3810000" y="4169229"/>
            <a:ext cx="1110343" cy="75111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52598" y="293915"/>
            <a:ext cx="6770915" cy="17308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 smtClean="0">
                <a:latin typeface="Monotype Corsiva" pitchFamily="66" charset="0"/>
              </a:rPr>
              <a:t>После зимней спячки просыпаются бурундуки. Внешне его можно спутать с белкой, но главным отличием являются пять темных полос на спинке. Бурундуки запасаются пищей еще с зимы, до того, как они впали в спячку. Поэтому эти животные с приходом весны не озадаченны поисками того, чем можно насытиться.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810000" y="4169229"/>
            <a:ext cx="1110343" cy="75111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8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30443" r="11975"/>
          <a:stretch>
            <a:fillRect/>
          </a:stretch>
        </p:blipFill>
        <p:spPr bwMode="auto">
          <a:xfrm>
            <a:off x="5268685" y="2818881"/>
            <a:ext cx="3352801" cy="3275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003" y="2950028"/>
            <a:ext cx="3070468" cy="3145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1083" y="555171"/>
            <a:ext cx="6770915" cy="13062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 smtClean="0">
                <a:latin typeface="Monotype Corsiva" pitchFamily="66" charset="0"/>
              </a:rPr>
              <a:t>Медведи, также впадающие в зимнюю спячку, не заботятся о том, чем будут питаться после долгого сна. Поэтому весной они выходят из своих берлог в поисках еды.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907972" y="3929744"/>
            <a:ext cx="1110343" cy="75111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 "/>
          <p:cNvPicPr>
            <a:picLocks noChangeAspect="1" noChangeArrowheads="1"/>
          </p:cNvPicPr>
          <p:nvPr/>
        </p:nvPicPr>
        <p:blipFill>
          <a:blip r:embed="rId2" cstate="print"/>
          <a:srcRect l="14785"/>
          <a:stretch>
            <a:fillRect/>
          </a:stretch>
        </p:blipFill>
        <p:spPr bwMode="auto">
          <a:xfrm>
            <a:off x="5083629" y="2841171"/>
            <a:ext cx="3802288" cy="3329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Картинки по запросу медведь зим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57" y="2993571"/>
            <a:ext cx="3468915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1083" y="337457"/>
            <a:ext cx="6770915" cy="1524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 smtClean="0">
                <a:latin typeface="Monotype Corsiva" pitchFamily="66" charset="0"/>
              </a:rPr>
              <a:t>Для волков весна является временем, когда у них выводится потомство. Маленькие волчата находятся в логове родителей до того времени, пока у них не появится зрение, чтобы хорошо ориентироваться в пространстве. Будучи маленькими, они очень похожи на лисят, только кончики хвостов у них не белые, а серые.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907972" y="3929744"/>
            <a:ext cx="1110343" cy="75111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Картинки по запросу волки зимой"/>
          <p:cNvPicPr>
            <a:picLocks noChangeAspect="1" noChangeArrowheads="1"/>
          </p:cNvPicPr>
          <p:nvPr/>
        </p:nvPicPr>
        <p:blipFill>
          <a:blip r:embed="rId2" cstate="print"/>
          <a:srcRect l="19059" r="11683"/>
          <a:stretch>
            <a:fillRect/>
          </a:stretch>
        </p:blipFill>
        <p:spPr bwMode="auto">
          <a:xfrm>
            <a:off x="185057" y="2808513"/>
            <a:ext cx="3584913" cy="3450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Картинки по запросу волк весн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657" y="2895600"/>
            <a:ext cx="3995299" cy="3211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00198" y="250370"/>
            <a:ext cx="7021288" cy="22206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 smtClean="0">
                <a:latin typeface="Monotype Corsiva" pitchFamily="66" charset="0"/>
              </a:rPr>
              <a:t>Время выхода из спячки - а это происходит после 15 марта - самое активное для колючего зверька. Если летом он выходит из своего убежища только ночью, а в остальное время спит, свернувшись в клубок, то в марте гуляет круглые сутки. Все его помыслы о еде. Кстати, если ёж засыпает, не успев набрать необходимое количество жира - около 500 г (это составляет почти половину веса ёжика летом), то может просто не проснуться. Так в голодные годы умирают до 90% молодняка и 40% взрослых.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05943" y="3929744"/>
            <a:ext cx="1110343" cy="75111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0" name="Picture 6" descr="Картинки по запросу ёж весной"/>
          <p:cNvPicPr>
            <a:picLocks noChangeAspect="1" noChangeArrowheads="1"/>
          </p:cNvPicPr>
          <p:nvPr/>
        </p:nvPicPr>
        <p:blipFill>
          <a:blip r:embed="rId2" cstate="print"/>
          <a:srcRect l="15358" r="5641"/>
          <a:stretch>
            <a:fillRect/>
          </a:stretch>
        </p:blipFill>
        <p:spPr bwMode="auto">
          <a:xfrm>
            <a:off x="5192485" y="2871334"/>
            <a:ext cx="3834168" cy="3235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2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29" y="2928257"/>
            <a:ext cx="3767288" cy="2998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671425">
            <a:off x="1100585" y="1911421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86" name="AutoShape 2" descr="Картинки по запросу ЗВЕРИ ВЕСН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ЗВЕРИ ВЕСН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Картинки по запросу ЗВЕРИ ВЕСН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2346">
            <a:off x="1037100" y="762000"/>
            <a:ext cx="1586138" cy="1711660"/>
          </a:xfrm>
          <a:prstGeom prst="rect">
            <a:avLst/>
          </a:prstGeom>
          <a:noFill/>
        </p:spPr>
      </p:pic>
      <p:pic>
        <p:nvPicPr>
          <p:cNvPr id="16392" name="Picture 8" descr="Картинки по запросу ЗВЕРИ ВЕСН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5311">
            <a:off x="4649077" y="3330274"/>
            <a:ext cx="3654425" cy="2896354"/>
          </a:xfrm>
          <a:prstGeom prst="rect">
            <a:avLst/>
          </a:prstGeom>
          <a:noFill/>
        </p:spPr>
      </p:pic>
      <p:pic>
        <p:nvPicPr>
          <p:cNvPr id="16394" name="Picture 10" descr="Картинки по запросу ЗВЕРИ ВЕСН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148">
            <a:off x="1538063" y="4103912"/>
            <a:ext cx="2391682" cy="1913346"/>
          </a:xfrm>
          <a:prstGeom prst="rect">
            <a:avLst/>
          </a:prstGeom>
          <a:noFill/>
        </p:spPr>
      </p:pic>
      <p:pic>
        <p:nvPicPr>
          <p:cNvPr id="16396" name="Picture 12" descr="Картинки по запросу ЗВЕРИ ВЕСН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9355">
            <a:off x="3386391" y="324330"/>
            <a:ext cx="2265813" cy="1504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2020-04-26T10:33:26Z</dcterms:created>
  <dcterms:modified xsi:type="dcterms:W3CDTF">2020-04-26T10:37:12Z</dcterms:modified>
</cp:coreProperties>
</file>